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92" r:id="rId3"/>
    <p:sldId id="294" r:id="rId4"/>
    <p:sldId id="275" r:id="rId5"/>
    <p:sldId id="282" r:id="rId6"/>
    <p:sldId id="284" r:id="rId7"/>
    <p:sldId id="285" r:id="rId8"/>
    <p:sldId id="2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66"/>
    <a:srgbClr val="FF9933"/>
    <a:srgbClr val="FF9966"/>
    <a:srgbClr val="FFFFFF"/>
    <a:srgbClr val="FFCC99"/>
    <a:srgbClr val="FFFFCC"/>
    <a:srgbClr val="FFCC66"/>
    <a:srgbClr val="99CC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1023" autoAdjust="0"/>
  </p:normalViewPr>
  <p:slideViewPr>
    <p:cSldViewPr snapToGrid="0">
      <p:cViewPr varScale="1">
        <p:scale>
          <a:sx n="62" d="100"/>
          <a:sy n="62" d="100"/>
        </p:scale>
        <p:origin x="15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F1866-50D6-4851-A7A1-A00D1D19539A}" type="doc">
      <dgm:prSet loTypeId="urn:microsoft.com/office/officeart/2005/8/layout/chart3" loCatId="cycle" qsTypeId="urn:microsoft.com/office/officeart/2005/8/quickstyle/3d2" qsCatId="3D" csTypeId="urn:microsoft.com/office/officeart/2005/8/colors/colorful1" csCatId="colorful" phldr="1"/>
      <dgm:spPr/>
    </dgm:pt>
    <dgm:pt modelId="{4C9CAFC1-E74D-42D2-B01F-CE4D6938B1F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endParaRPr lang="ru-RU" sz="1400" dirty="0">
            <a:solidFill>
              <a:schemeClr val="tx1"/>
            </a:solidFill>
          </a:endParaRPr>
        </a:p>
      </dgm:t>
    </dgm:pt>
    <dgm:pt modelId="{E944525C-9985-4B05-8ABC-F3D0F7C5051B}" type="parTrans" cxnId="{823BA77D-B506-426A-9904-59D48A218C33}">
      <dgm:prSet/>
      <dgm:spPr/>
      <dgm:t>
        <a:bodyPr/>
        <a:lstStyle/>
        <a:p>
          <a:endParaRPr lang="ru-RU" sz="1800"/>
        </a:p>
      </dgm:t>
    </dgm:pt>
    <dgm:pt modelId="{81AC905C-FB45-4169-9E87-8203F23297AC}" type="sibTrans" cxnId="{823BA77D-B506-426A-9904-59D48A218C33}">
      <dgm:prSet/>
      <dgm:spPr/>
      <dgm:t>
        <a:bodyPr/>
        <a:lstStyle/>
        <a:p>
          <a:endParaRPr lang="ru-RU" sz="1800"/>
        </a:p>
      </dgm:t>
    </dgm:pt>
    <dgm:pt modelId="{3D49C4FF-3B4D-4F0A-9DE5-0FEE3300A68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EEA36-A0A6-4D1C-A16B-EAAEFDAEE64D}" type="parTrans" cxnId="{546E0DE1-00A1-49B5-9E79-B76912581329}">
      <dgm:prSet/>
      <dgm:spPr/>
      <dgm:t>
        <a:bodyPr/>
        <a:lstStyle/>
        <a:p>
          <a:endParaRPr lang="ru-RU" sz="1800"/>
        </a:p>
      </dgm:t>
    </dgm:pt>
    <dgm:pt modelId="{E32B4A06-014F-40F1-866A-15CDC978D1E8}" type="sibTrans" cxnId="{546E0DE1-00A1-49B5-9E79-B76912581329}">
      <dgm:prSet/>
      <dgm:spPr/>
      <dgm:t>
        <a:bodyPr/>
        <a:lstStyle/>
        <a:p>
          <a:endParaRPr lang="ru-RU" sz="1800"/>
        </a:p>
      </dgm:t>
    </dgm:pt>
    <dgm:pt modelId="{A033F33A-6C17-4608-B252-1262FE9C782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FDABB-9F2E-4B58-A1FB-303C7182D04F}" type="parTrans" cxnId="{775A5DA7-9D88-47DF-BDF5-89291E34683A}">
      <dgm:prSet/>
      <dgm:spPr/>
      <dgm:t>
        <a:bodyPr/>
        <a:lstStyle/>
        <a:p>
          <a:endParaRPr lang="ru-RU" sz="1800"/>
        </a:p>
      </dgm:t>
    </dgm:pt>
    <dgm:pt modelId="{D8B6CD87-D51D-47B7-A8B5-153D3296D092}" type="sibTrans" cxnId="{775A5DA7-9D88-47DF-BDF5-89291E34683A}">
      <dgm:prSet/>
      <dgm:spPr/>
      <dgm:t>
        <a:bodyPr/>
        <a:lstStyle/>
        <a:p>
          <a:endParaRPr lang="ru-RU" sz="1800"/>
        </a:p>
      </dgm:t>
    </dgm:pt>
    <dgm:pt modelId="{6946792C-A419-4CAE-A68C-D59F6BA0C72B}" type="pres">
      <dgm:prSet presAssocID="{A23F1866-50D6-4851-A7A1-A00D1D19539A}" presName="compositeShape" presStyleCnt="0">
        <dgm:presLayoutVars>
          <dgm:chMax val="7"/>
          <dgm:dir/>
          <dgm:resizeHandles val="exact"/>
        </dgm:presLayoutVars>
      </dgm:prSet>
      <dgm:spPr/>
    </dgm:pt>
    <dgm:pt modelId="{6DCCFA9E-B56A-460C-B2DF-3B95F0D586AD}" type="pres">
      <dgm:prSet presAssocID="{A23F1866-50D6-4851-A7A1-A00D1D19539A}" presName="wedge1" presStyleLbl="node1" presStyleIdx="0" presStyleCnt="3" custLinFactNeighborX="-895" custLinFactNeighborY="1545"/>
      <dgm:spPr/>
      <dgm:t>
        <a:bodyPr/>
        <a:lstStyle/>
        <a:p>
          <a:endParaRPr lang="ru-RU"/>
        </a:p>
      </dgm:t>
    </dgm:pt>
    <dgm:pt modelId="{5A95020B-4A18-495B-A3E1-D0AB6BECF892}" type="pres">
      <dgm:prSet presAssocID="{A23F1866-50D6-4851-A7A1-A00D1D19539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1145E-DA2F-4F89-9CD1-D599848DBB63}" type="pres">
      <dgm:prSet presAssocID="{A23F1866-50D6-4851-A7A1-A00D1D19539A}" presName="wedge2" presStyleLbl="node1" presStyleIdx="1" presStyleCnt="3" custLinFactNeighborX="3487" custLinFactNeighborY="1359"/>
      <dgm:spPr/>
      <dgm:t>
        <a:bodyPr/>
        <a:lstStyle/>
        <a:p>
          <a:endParaRPr lang="ru-RU"/>
        </a:p>
      </dgm:t>
    </dgm:pt>
    <dgm:pt modelId="{8C4750F3-CA29-4124-804F-2A42B381C7D6}" type="pres">
      <dgm:prSet presAssocID="{A23F1866-50D6-4851-A7A1-A00D1D19539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098F5-6641-4E19-9E76-44A84F1B3E2F}" type="pres">
      <dgm:prSet presAssocID="{A23F1866-50D6-4851-A7A1-A00D1D19539A}" presName="wedge3" presStyleLbl="node1" presStyleIdx="2" presStyleCnt="3" custLinFactNeighborX="1490" custLinFactNeighborY="-1171"/>
      <dgm:spPr/>
      <dgm:t>
        <a:bodyPr/>
        <a:lstStyle/>
        <a:p>
          <a:endParaRPr lang="ru-RU"/>
        </a:p>
      </dgm:t>
    </dgm:pt>
    <dgm:pt modelId="{E73F6838-E66F-4E02-9742-59A005292A8C}" type="pres">
      <dgm:prSet presAssocID="{A23F1866-50D6-4851-A7A1-A00D1D19539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5D7297-B9C5-46A0-B51A-6FC5B2A49049}" type="presOf" srcId="{3D49C4FF-3B4D-4F0A-9DE5-0FEE3300A68E}" destId="{0931145E-DA2F-4F89-9CD1-D599848DBB63}" srcOrd="0" destOrd="0" presId="urn:microsoft.com/office/officeart/2005/8/layout/chart3"/>
    <dgm:cxn modelId="{823BA77D-B506-426A-9904-59D48A218C33}" srcId="{A23F1866-50D6-4851-A7A1-A00D1D19539A}" destId="{4C9CAFC1-E74D-42D2-B01F-CE4D6938B1FD}" srcOrd="0" destOrd="0" parTransId="{E944525C-9985-4B05-8ABC-F3D0F7C5051B}" sibTransId="{81AC905C-FB45-4169-9E87-8203F23297AC}"/>
    <dgm:cxn modelId="{AC3DE16E-D4BD-484E-856A-BD3F9AB2CF20}" type="presOf" srcId="{3D49C4FF-3B4D-4F0A-9DE5-0FEE3300A68E}" destId="{8C4750F3-CA29-4124-804F-2A42B381C7D6}" srcOrd="1" destOrd="0" presId="urn:microsoft.com/office/officeart/2005/8/layout/chart3"/>
    <dgm:cxn modelId="{546E0DE1-00A1-49B5-9E79-B76912581329}" srcId="{A23F1866-50D6-4851-A7A1-A00D1D19539A}" destId="{3D49C4FF-3B4D-4F0A-9DE5-0FEE3300A68E}" srcOrd="1" destOrd="0" parTransId="{1B3EEA36-A0A6-4D1C-A16B-EAAEFDAEE64D}" sibTransId="{E32B4A06-014F-40F1-866A-15CDC978D1E8}"/>
    <dgm:cxn modelId="{6811166E-CE3F-4E48-864E-3FC8B2B50D11}" type="presOf" srcId="{4C9CAFC1-E74D-42D2-B01F-CE4D6938B1FD}" destId="{5A95020B-4A18-495B-A3E1-D0AB6BECF892}" srcOrd="1" destOrd="0" presId="urn:microsoft.com/office/officeart/2005/8/layout/chart3"/>
    <dgm:cxn modelId="{775A5DA7-9D88-47DF-BDF5-89291E34683A}" srcId="{A23F1866-50D6-4851-A7A1-A00D1D19539A}" destId="{A033F33A-6C17-4608-B252-1262FE9C7821}" srcOrd="2" destOrd="0" parTransId="{E09FDABB-9F2E-4B58-A1FB-303C7182D04F}" sibTransId="{D8B6CD87-D51D-47B7-A8B5-153D3296D092}"/>
    <dgm:cxn modelId="{7E64041D-A79A-4A28-A894-A5BB65FFF364}" type="presOf" srcId="{A033F33A-6C17-4608-B252-1262FE9C7821}" destId="{E73F6838-E66F-4E02-9742-59A005292A8C}" srcOrd="1" destOrd="0" presId="urn:microsoft.com/office/officeart/2005/8/layout/chart3"/>
    <dgm:cxn modelId="{31C1E2EF-5DB3-48DE-A4B6-78B961E15937}" type="presOf" srcId="{A033F33A-6C17-4608-B252-1262FE9C7821}" destId="{7AA098F5-6641-4E19-9E76-44A84F1B3E2F}" srcOrd="0" destOrd="0" presId="urn:microsoft.com/office/officeart/2005/8/layout/chart3"/>
    <dgm:cxn modelId="{C6C20737-7B98-4232-AE0C-7CB3F2F0CA49}" type="presOf" srcId="{4C9CAFC1-E74D-42D2-B01F-CE4D6938B1FD}" destId="{6DCCFA9E-B56A-460C-B2DF-3B95F0D586AD}" srcOrd="0" destOrd="0" presId="urn:microsoft.com/office/officeart/2005/8/layout/chart3"/>
    <dgm:cxn modelId="{13E312ED-BF97-4E17-AF30-D17740A9CCB9}" type="presOf" srcId="{A23F1866-50D6-4851-A7A1-A00D1D19539A}" destId="{6946792C-A419-4CAE-A68C-D59F6BA0C72B}" srcOrd="0" destOrd="0" presId="urn:microsoft.com/office/officeart/2005/8/layout/chart3"/>
    <dgm:cxn modelId="{F88D48E1-78E8-4508-8FD4-895F22B1931A}" type="presParOf" srcId="{6946792C-A419-4CAE-A68C-D59F6BA0C72B}" destId="{6DCCFA9E-B56A-460C-B2DF-3B95F0D586AD}" srcOrd="0" destOrd="0" presId="urn:microsoft.com/office/officeart/2005/8/layout/chart3"/>
    <dgm:cxn modelId="{6401AB08-B231-4673-B7F3-0EBFEC224459}" type="presParOf" srcId="{6946792C-A419-4CAE-A68C-D59F6BA0C72B}" destId="{5A95020B-4A18-495B-A3E1-D0AB6BECF892}" srcOrd="1" destOrd="0" presId="urn:microsoft.com/office/officeart/2005/8/layout/chart3"/>
    <dgm:cxn modelId="{C21D1DBF-C644-44AA-80E0-5DA933AE95E5}" type="presParOf" srcId="{6946792C-A419-4CAE-A68C-D59F6BA0C72B}" destId="{0931145E-DA2F-4F89-9CD1-D599848DBB63}" srcOrd="2" destOrd="0" presId="urn:microsoft.com/office/officeart/2005/8/layout/chart3"/>
    <dgm:cxn modelId="{735F3425-4223-4E7F-BC9F-50C611534D1B}" type="presParOf" srcId="{6946792C-A419-4CAE-A68C-D59F6BA0C72B}" destId="{8C4750F3-CA29-4124-804F-2A42B381C7D6}" srcOrd="3" destOrd="0" presId="urn:microsoft.com/office/officeart/2005/8/layout/chart3"/>
    <dgm:cxn modelId="{37CDE559-8001-46A5-ACA5-11F7ECD47551}" type="presParOf" srcId="{6946792C-A419-4CAE-A68C-D59F6BA0C72B}" destId="{7AA098F5-6641-4E19-9E76-44A84F1B3E2F}" srcOrd="4" destOrd="0" presId="urn:microsoft.com/office/officeart/2005/8/layout/chart3"/>
    <dgm:cxn modelId="{BDD02A50-2327-4B1A-8D4D-0F9BC8B24262}" type="presParOf" srcId="{6946792C-A419-4CAE-A68C-D59F6BA0C72B}" destId="{E73F6838-E66F-4E02-9742-59A005292A8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29BB58-D614-4375-8D56-392087D04776}" type="doc">
      <dgm:prSet loTypeId="urn:microsoft.com/office/officeart/2005/8/layout/funnel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0B2CAE8-3857-4432-9CAC-FE6AECBD6F0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родителей»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808AC-3B72-4710-AA6D-D42120254078}" type="parTrans" cxnId="{685258B6-B0AB-41DB-A2E7-2A607A4A736D}">
      <dgm:prSet/>
      <dgm:spPr/>
      <dgm:t>
        <a:bodyPr/>
        <a:lstStyle/>
        <a:p>
          <a:endParaRPr lang="ru-RU"/>
        </a:p>
      </dgm:t>
    </dgm:pt>
    <dgm:pt modelId="{CA99D1E5-C1D0-408B-89D3-46420144B728}" type="sibTrans" cxnId="{685258B6-B0AB-41DB-A2E7-2A607A4A736D}">
      <dgm:prSet/>
      <dgm:spPr/>
      <dgm:t>
        <a:bodyPr/>
        <a:lstStyle/>
        <a:p>
          <a:endParaRPr lang="ru-RU"/>
        </a:p>
      </dgm:t>
    </dgm:pt>
    <dgm:pt modelId="{548959B8-13AB-43FA-B3C2-D7CBEA981BF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«Методический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лекториум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AF45F9-B20C-4BD9-94EF-0A12E786A961}" type="parTrans" cxnId="{2BC5E727-367A-46F8-A0A4-7963EDE6A7BE}">
      <dgm:prSet/>
      <dgm:spPr/>
      <dgm:t>
        <a:bodyPr/>
        <a:lstStyle/>
        <a:p>
          <a:endParaRPr lang="ru-RU"/>
        </a:p>
      </dgm:t>
    </dgm:pt>
    <dgm:pt modelId="{674D8E73-6637-4E15-B791-76F6400896F4}" type="sibTrans" cxnId="{2BC5E727-367A-46F8-A0A4-7963EDE6A7BE}">
      <dgm:prSet/>
      <dgm:spPr/>
      <dgm:t>
        <a:bodyPr/>
        <a:lstStyle/>
        <a:p>
          <a:endParaRPr lang="ru-RU"/>
        </a:p>
      </dgm:t>
    </dgm:pt>
    <dgm:pt modelId="{227494AF-2DCD-4184-AB39-8396A5F64AA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Пакет диагностических материалов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A6097-1B82-4BE0-9F18-15EEC48BEEBF}" type="parTrans" cxnId="{153B58CF-BE26-4A37-ACB0-06A4EBFCAF46}">
      <dgm:prSet/>
      <dgm:spPr/>
      <dgm:t>
        <a:bodyPr/>
        <a:lstStyle/>
        <a:p>
          <a:endParaRPr lang="ru-RU"/>
        </a:p>
      </dgm:t>
    </dgm:pt>
    <dgm:pt modelId="{904E8ECC-75B7-45F1-986B-89F27A55A809}" type="sibTrans" cxnId="{153B58CF-BE26-4A37-ACB0-06A4EBFCAF46}">
      <dgm:prSet/>
      <dgm:spPr/>
      <dgm:t>
        <a:bodyPr/>
        <a:lstStyle/>
        <a:p>
          <a:endParaRPr lang="ru-RU"/>
        </a:p>
      </dgm:t>
    </dgm:pt>
    <dgm:pt modelId="{94B02CDC-48CA-4538-8EF7-84BB427B9B6E}">
      <dgm:prSet phldrT="[Текст]" phldr="1"/>
      <dgm:spPr/>
      <dgm:t>
        <a:bodyPr/>
        <a:lstStyle/>
        <a:p>
          <a:endParaRPr lang="ru-RU" dirty="0"/>
        </a:p>
      </dgm:t>
    </dgm:pt>
    <dgm:pt modelId="{A5C4626B-7BC0-495D-A989-BC7CE8B289F0}" type="sibTrans" cxnId="{A8348644-30D8-41E8-B686-D4257FF9F591}">
      <dgm:prSet/>
      <dgm:spPr/>
      <dgm:t>
        <a:bodyPr/>
        <a:lstStyle/>
        <a:p>
          <a:endParaRPr lang="ru-RU"/>
        </a:p>
      </dgm:t>
    </dgm:pt>
    <dgm:pt modelId="{5653435D-0FB4-4E41-AB37-A681939EF464}" type="parTrans" cxnId="{A8348644-30D8-41E8-B686-D4257FF9F591}">
      <dgm:prSet/>
      <dgm:spPr/>
      <dgm:t>
        <a:bodyPr/>
        <a:lstStyle/>
        <a:p>
          <a:endParaRPr lang="ru-RU"/>
        </a:p>
      </dgm:t>
    </dgm:pt>
    <dgm:pt modelId="{CAAF1638-BCD1-41A5-8219-7A7FB9B793F6}" type="pres">
      <dgm:prSet presAssocID="{DA29BB58-D614-4375-8D56-392087D0477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9CB367-3823-4544-B3FC-F13144DB9F23}" type="pres">
      <dgm:prSet presAssocID="{DA29BB58-D614-4375-8D56-392087D04776}" presName="ellipse" presStyleLbl="trBgShp" presStyleIdx="0" presStyleCnt="1"/>
      <dgm:spPr/>
    </dgm:pt>
    <dgm:pt modelId="{C7CD8D12-8693-4FDC-BF9E-6C0D27BBE4EC}" type="pres">
      <dgm:prSet presAssocID="{DA29BB58-D614-4375-8D56-392087D04776}" presName="arrow1" presStyleLbl="fgShp" presStyleIdx="0" presStyleCnt="1" custScaleY="48828" custLinFactNeighborX="-43009" custLinFactNeighborY="-20022"/>
      <dgm:spPr/>
    </dgm:pt>
    <dgm:pt modelId="{5EA2B09D-CB05-4BC8-9F66-E0459B12A99C}" type="pres">
      <dgm:prSet presAssocID="{DA29BB58-D614-4375-8D56-392087D0477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9A7EB-32B2-4A6F-B2F7-175FB16707CC}" type="pres">
      <dgm:prSet presAssocID="{548959B8-13AB-43FA-B3C2-D7CBEA981BF4}" presName="item1" presStyleLbl="node1" presStyleIdx="0" presStyleCnt="3" custScaleX="169304" custLinFactNeighborX="57173" custLinFactNeighborY="-54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D5F12-77CD-4785-8CEF-2307072A63C5}" type="pres">
      <dgm:prSet presAssocID="{227494AF-2DCD-4184-AB39-8396A5F64AA2}" presName="item2" presStyleLbl="node1" presStyleIdx="1" presStyleCnt="3" custScaleX="177708" custLinFactNeighborX="-54416" custLinFactNeighborY="12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72E77-8DC0-4566-BD99-C296010131C6}" type="pres">
      <dgm:prSet presAssocID="{94B02CDC-48CA-4538-8EF7-84BB427B9B6E}" presName="item3" presStyleLbl="node1" presStyleIdx="2" presStyleCnt="3" custScaleX="131217" custLinFactY="10115" custLinFactNeighborX="-7970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3B5DD-B552-4F64-A7DC-22762EAC9DD4}" type="pres">
      <dgm:prSet presAssocID="{DA29BB58-D614-4375-8D56-392087D04776}" presName="funnel" presStyleLbl="trAlignAcc1" presStyleIdx="0" presStyleCnt="1" custScaleX="153992" custLinFactNeighborX="-7587" custLinFactNeighborY="26"/>
      <dgm:spPr/>
    </dgm:pt>
  </dgm:ptLst>
  <dgm:cxnLst>
    <dgm:cxn modelId="{86E5B80E-8AFA-4DDD-A29D-BA5E76C64EAE}" type="presOf" srcId="{F0B2CAE8-3857-4432-9CAC-FE6AECBD6F08}" destId="{55472E77-8DC0-4566-BD99-C296010131C6}" srcOrd="0" destOrd="0" presId="urn:microsoft.com/office/officeart/2005/8/layout/funnel1"/>
    <dgm:cxn modelId="{8D19A6CD-A974-48BB-B96D-D71F5474537A}" type="presOf" srcId="{227494AF-2DCD-4184-AB39-8396A5F64AA2}" destId="{A7E9A7EB-32B2-4A6F-B2F7-175FB16707CC}" srcOrd="0" destOrd="0" presId="urn:microsoft.com/office/officeart/2005/8/layout/funnel1"/>
    <dgm:cxn modelId="{72B13796-73C3-42BD-8B8B-85EE069B4851}" type="presOf" srcId="{94B02CDC-48CA-4538-8EF7-84BB427B9B6E}" destId="{5EA2B09D-CB05-4BC8-9F66-E0459B12A99C}" srcOrd="0" destOrd="0" presId="urn:microsoft.com/office/officeart/2005/8/layout/funnel1"/>
    <dgm:cxn modelId="{153B58CF-BE26-4A37-ACB0-06A4EBFCAF46}" srcId="{DA29BB58-D614-4375-8D56-392087D04776}" destId="{227494AF-2DCD-4184-AB39-8396A5F64AA2}" srcOrd="2" destOrd="0" parTransId="{1BAA6097-1B82-4BE0-9F18-15EEC48BEEBF}" sibTransId="{904E8ECC-75B7-45F1-986B-89F27A55A809}"/>
    <dgm:cxn modelId="{685258B6-B0AB-41DB-A2E7-2A607A4A736D}" srcId="{DA29BB58-D614-4375-8D56-392087D04776}" destId="{F0B2CAE8-3857-4432-9CAC-FE6AECBD6F08}" srcOrd="0" destOrd="0" parTransId="{670808AC-3B72-4710-AA6D-D42120254078}" sibTransId="{CA99D1E5-C1D0-408B-89D3-46420144B728}"/>
    <dgm:cxn modelId="{2A809E9E-827F-4F6B-BC99-6AA1C32AFD0D}" type="presOf" srcId="{DA29BB58-D614-4375-8D56-392087D04776}" destId="{CAAF1638-BCD1-41A5-8219-7A7FB9B793F6}" srcOrd="0" destOrd="0" presId="urn:microsoft.com/office/officeart/2005/8/layout/funnel1"/>
    <dgm:cxn modelId="{95B19FDC-B685-43C8-ACBD-D3E6B89C719B}" type="presOf" srcId="{548959B8-13AB-43FA-B3C2-D7CBEA981BF4}" destId="{D8CD5F12-77CD-4785-8CEF-2307072A63C5}" srcOrd="0" destOrd="0" presId="urn:microsoft.com/office/officeart/2005/8/layout/funnel1"/>
    <dgm:cxn modelId="{2BC5E727-367A-46F8-A0A4-7963EDE6A7BE}" srcId="{DA29BB58-D614-4375-8D56-392087D04776}" destId="{548959B8-13AB-43FA-B3C2-D7CBEA981BF4}" srcOrd="1" destOrd="0" parTransId="{34AF45F9-B20C-4BD9-94EF-0A12E786A961}" sibTransId="{674D8E73-6637-4E15-B791-76F6400896F4}"/>
    <dgm:cxn modelId="{A8348644-30D8-41E8-B686-D4257FF9F591}" srcId="{DA29BB58-D614-4375-8D56-392087D04776}" destId="{94B02CDC-48CA-4538-8EF7-84BB427B9B6E}" srcOrd="3" destOrd="0" parTransId="{5653435D-0FB4-4E41-AB37-A681939EF464}" sibTransId="{A5C4626B-7BC0-495D-A989-BC7CE8B289F0}"/>
    <dgm:cxn modelId="{00CB42D2-BFCB-413E-B36B-B8C9ADD298D8}" type="presParOf" srcId="{CAAF1638-BCD1-41A5-8219-7A7FB9B793F6}" destId="{339CB367-3823-4544-B3FC-F13144DB9F23}" srcOrd="0" destOrd="0" presId="urn:microsoft.com/office/officeart/2005/8/layout/funnel1"/>
    <dgm:cxn modelId="{F67E7D02-BD7D-4C48-88E6-AB807551D4D5}" type="presParOf" srcId="{CAAF1638-BCD1-41A5-8219-7A7FB9B793F6}" destId="{C7CD8D12-8693-4FDC-BF9E-6C0D27BBE4EC}" srcOrd="1" destOrd="0" presId="urn:microsoft.com/office/officeart/2005/8/layout/funnel1"/>
    <dgm:cxn modelId="{0FEA6BF1-0BF2-4350-AD40-9617ADDF7AD3}" type="presParOf" srcId="{CAAF1638-BCD1-41A5-8219-7A7FB9B793F6}" destId="{5EA2B09D-CB05-4BC8-9F66-E0459B12A99C}" srcOrd="2" destOrd="0" presId="urn:microsoft.com/office/officeart/2005/8/layout/funnel1"/>
    <dgm:cxn modelId="{808B4999-409E-4AEB-AB7E-BFAA97593E36}" type="presParOf" srcId="{CAAF1638-BCD1-41A5-8219-7A7FB9B793F6}" destId="{A7E9A7EB-32B2-4A6F-B2F7-175FB16707CC}" srcOrd="3" destOrd="0" presId="urn:microsoft.com/office/officeart/2005/8/layout/funnel1"/>
    <dgm:cxn modelId="{4C0CB340-9246-4D76-B6C3-20F6F1D7B6DD}" type="presParOf" srcId="{CAAF1638-BCD1-41A5-8219-7A7FB9B793F6}" destId="{D8CD5F12-77CD-4785-8CEF-2307072A63C5}" srcOrd="4" destOrd="0" presId="urn:microsoft.com/office/officeart/2005/8/layout/funnel1"/>
    <dgm:cxn modelId="{73B83530-716C-46A9-89E3-6C23236DFCA4}" type="presParOf" srcId="{CAAF1638-BCD1-41A5-8219-7A7FB9B793F6}" destId="{55472E77-8DC0-4566-BD99-C296010131C6}" srcOrd="5" destOrd="0" presId="urn:microsoft.com/office/officeart/2005/8/layout/funnel1"/>
    <dgm:cxn modelId="{6958C534-8480-4E6A-AEC3-4F0D0E7C929A}" type="presParOf" srcId="{CAAF1638-BCD1-41A5-8219-7A7FB9B793F6}" destId="{DDE3B5DD-B552-4F64-A7DC-22762EAC9DD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27330-9F7B-446F-B1C8-9556A2524D68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7242FF-B8F0-4FA9-BE37-C3A2930DA73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 </a:t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играх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3E132-DEF7-4307-80E8-8EEBDED2E3D4}" type="parTrans" cxnId="{78F35549-5586-47CF-8C10-2916CD1561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03177-A230-4B8B-ADA1-5CA778A27FEC}" type="sibTrans" cxnId="{78F35549-5586-47CF-8C10-2916CD1561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076F7-BDE0-480D-8CBC-4B0A482CC941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Сюжетно – ролевые игры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34BD0-AE0C-4E96-8EF3-5FB4338EF820}" type="parTrans" cxnId="{7997589C-58AA-43DC-B7BA-B8D1D95A39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DB0A2-7532-443D-BBDC-CF0360977D95}" type="sibTrans" cxnId="{7997589C-58AA-43DC-B7BA-B8D1D95A39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67D22-32BC-4525-B438-5CAD312EBC1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 </a:t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совместной деятельность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A63D9-BCF1-4E98-B87F-06B252C0ECA6}" type="parTrans" cxnId="{79538F33-77EA-4C7D-B3E1-EFB3AFE9FC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9C323-1AA1-4DEC-93B8-190FFCC9011F}" type="sibTrans" cxnId="{79538F33-77EA-4C7D-B3E1-EFB3AFE9FC3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E44B95-EB6E-480E-88DB-F42AA0F7F94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Игровые проблемные ситуации </a:t>
          </a:r>
          <a:b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дошкольников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10A5B-4A95-4F00-9071-6C56221AE3CB}" type="parTrans" cxnId="{F7B7712F-AA60-4755-BA5B-4FE37D5F19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198F4-697D-476A-8365-28BD40627721}" type="sibTrans" cxnId="{F7B7712F-AA60-4755-BA5B-4FE37D5F19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DBB43-3D91-454A-A727-04A1A3DC9E1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97BC7C-F06B-4769-BAB2-5C1538A8D914}" type="parTrans" cxnId="{EFA51654-69AC-46C5-ACE7-7C7AF54640E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1D8BCC-CE56-4E97-9FFB-24DBDB097953}" type="sibTrans" cxnId="{EFA51654-69AC-46C5-ACE7-7C7AF54640E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3CD0E-B0E4-4B92-ABC5-F874DD0AD814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Нейроигры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F6AAC-4704-40C2-A6C0-5A8DE74848BC}" type="parTrans" cxnId="{352F3D8B-0543-4206-BF05-4EA224EFEE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46F88-2891-49AB-A6AD-9AFDC533D2E0}" type="sibTrans" cxnId="{352F3D8B-0543-4206-BF05-4EA224EFEE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3512B-D3AC-4128-B198-79CA3FACD0D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 музыкально – ритмические игры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580E4-2FD6-404F-A7E9-EA987DF1060F}" type="parTrans" cxnId="{767E2818-2DD6-4DDD-B33E-680FF609BE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C1B9D-FFC3-4258-8789-60D976753B74}" type="sibTrans" cxnId="{767E2818-2DD6-4DDD-B33E-680FF609BE8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4005C-32E9-49F3-946F-ECC14E3628BE}">
      <dgm:prSet phldrT="[Текст]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4915F-DD53-4B5C-BF21-237FD77B6FDF}" type="parTrans" cxnId="{9786737C-3FD3-4C62-AD3E-4B31C28C93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86229-A5BA-429E-82FC-F0FE64F261BA}" type="sibTrans" cxnId="{9786737C-3FD3-4C62-AD3E-4B31C28C93B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9D5C4-AB73-41B8-8D50-B6EE0587A90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Сказки с математической составляющей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0C89E-7EC0-4D42-96E5-797649BEA646}" type="parTrans" cxnId="{F52435C0-B28D-4B03-B81F-4F8B11DF88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2E53B-41D5-4562-A3F7-740DF9C200EA}" type="sibTrans" cxnId="{F52435C0-B28D-4B03-B81F-4F8B11DF88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8DA8B-0794-4666-8779-3352782DB512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A41A6-0651-45FE-AC64-A0AA7F53C157}" type="parTrans" cxnId="{D21ECB2F-9F2B-4D38-AB6B-63A024D623FF}">
      <dgm:prSet/>
      <dgm:spPr/>
      <dgm:t>
        <a:bodyPr/>
        <a:lstStyle/>
        <a:p>
          <a:endParaRPr lang="ru-RU"/>
        </a:p>
      </dgm:t>
    </dgm:pt>
    <dgm:pt modelId="{5403BC3C-16AC-4CD0-9F65-3ADDA77E97D3}" type="sibTrans" cxnId="{D21ECB2F-9F2B-4D38-AB6B-63A024D623FF}">
      <dgm:prSet/>
      <dgm:spPr/>
      <dgm:t>
        <a:bodyPr/>
        <a:lstStyle/>
        <a:p>
          <a:endParaRPr lang="ru-RU"/>
        </a:p>
      </dgm:t>
    </dgm:pt>
    <dgm:pt modelId="{8090AFB4-8429-44D1-B316-EC9F4D000E80}" type="pres">
      <dgm:prSet presAssocID="{C2027330-9F7B-446F-B1C8-9556A2524D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0DD42F-E039-4607-B74A-5F521F387B0A}" type="pres">
      <dgm:prSet presAssocID="{FF7242FF-B8F0-4FA9-BE37-C3A2930DA7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F3E51-0D15-457B-B1F1-B24A441D749F}" type="pres">
      <dgm:prSet presAssocID="{FF7242FF-B8F0-4FA9-BE37-C3A2930DA73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C8593-C973-47C2-B35B-600B6E4E1550}" type="pres">
      <dgm:prSet presAssocID="{54A67D22-32BC-4525-B438-5CAD312EBC1A}" presName="parentText" presStyleLbl="node1" presStyleIdx="1" presStyleCnt="2" custLinFactNeighborY="17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48594-816C-4E09-A59D-73BF7373CFB1}" type="pres">
      <dgm:prSet presAssocID="{54A67D22-32BC-4525-B438-5CAD312EBC1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35549-5586-47CF-8C10-2916CD15618C}" srcId="{C2027330-9F7B-446F-B1C8-9556A2524D68}" destId="{FF7242FF-B8F0-4FA9-BE37-C3A2930DA735}" srcOrd="0" destOrd="0" parTransId="{FD93E132-DEF7-4307-80E8-8EEBDED2E3D4}" sibTransId="{C5103177-A230-4B8B-ADA1-5CA778A27FEC}"/>
    <dgm:cxn modelId="{9A68C0AB-B4F1-4305-BFEB-D3027865A542}" type="presOf" srcId="{6033CD0E-B0E4-4B92-ABC5-F874DD0AD814}" destId="{1E1F3E51-0D15-457B-B1F1-B24A441D749F}" srcOrd="0" destOrd="2" presId="urn:microsoft.com/office/officeart/2005/8/layout/vList2"/>
    <dgm:cxn modelId="{7997589C-58AA-43DC-B7BA-B8D1D95A3936}" srcId="{FF7242FF-B8F0-4FA9-BE37-C3A2930DA735}" destId="{D13076F7-BDE0-480D-8CBC-4B0A482CC941}" srcOrd="0" destOrd="0" parTransId="{EA134BD0-AE0C-4E96-8EF3-5FB4338EF820}" sibTransId="{FB7DB0A2-7532-443D-BBDC-CF0360977D95}"/>
    <dgm:cxn modelId="{21B0251A-253F-4213-9266-AFA65EB56229}" type="presOf" srcId="{0CE44B95-EB6E-480E-88DB-F42AA0F7F946}" destId="{54348594-816C-4E09-A59D-73BF7373CFB1}" srcOrd="0" destOrd="1" presId="urn:microsoft.com/office/officeart/2005/8/layout/vList2"/>
    <dgm:cxn modelId="{B97649D7-B3C1-4580-BC8A-9452BD27F7BA}" type="presOf" srcId="{FF7242FF-B8F0-4FA9-BE37-C3A2930DA735}" destId="{B80DD42F-E039-4607-B74A-5F521F387B0A}" srcOrd="0" destOrd="0" presId="urn:microsoft.com/office/officeart/2005/8/layout/vList2"/>
    <dgm:cxn modelId="{CAD2DFC5-908E-4A15-BB2C-F3A1B792F1DC}" type="presOf" srcId="{D13076F7-BDE0-480D-8CBC-4B0A482CC941}" destId="{1E1F3E51-0D15-457B-B1F1-B24A441D749F}" srcOrd="0" destOrd="0" presId="urn:microsoft.com/office/officeart/2005/8/layout/vList2"/>
    <dgm:cxn modelId="{12137B14-E6AE-4DB5-B238-1B3B8EDE6E51}" type="presOf" srcId="{1293512B-D3AC-4128-B198-79CA3FACD0D5}" destId="{1E1F3E51-0D15-457B-B1F1-B24A441D749F}" srcOrd="0" destOrd="3" presId="urn:microsoft.com/office/officeart/2005/8/layout/vList2"/>
    <dgm:cxn modelId="{B0A364C0-209C-4FBE-8A13-3634F740E3E1}" type="presOf" srcId="{CA98DA8B-0794-4666-8779-3352782DB512}" destId="{54348594-816C-4E09-A59D-73BF7373CFB1}" srcOrd="0" destOrd="0" presId="urn:microsoft.com/office/officeart/2005/8/layout/vList2"/>
    <dgm:cxn modelId="{D21ECB2F-9F2B-4D38-AB6B-63A024D623FF}" srcId="{54A67D22-32BC-4525-B438-5CAD312EBC1A}" destId="{CA98DA8B-0794-4666-8779-3352782DB512}" srcOrd="0" destOrd="0" parTransId="{675A41A6-0651-45FE-AC64-A0AA7F53C157}" sibTransId="{5403BC3C-16AC-4CD0-9F65-3ADDA77E97D3}"/>
    <dgm:cxn modelId="{767E2818-2DD6-4DDD-B33E-680FF609BE80}" srcId="{FF7242FF-B8F0-4FA9-BE37-C3A2930DA735}" destId="{1293512B-D3AC-4128-B198-79CA3FACD0D5}" srcOrd="3" destOrd="0" parTransId="{139580E4-2FD6-404F-A7E9-EA987DF1060F}" sibTransId="{0D4C1B9D-FFC3-4258-8789-60D976753B74}"/>
    <dgm:cxn modelId="{58FAD092-400E-4EC9-A653-31CFB5C9B095}" type="presOf" srcId="{32B4005C-32E9-49F3-946F-ECC14E3628BE}" destId="{54348594-816C-4E09-A59D-73BF7373CFB1}" srcOrd="0" destOrd="3" presId="urn:microsoft.com/office/officeart/2005/8/layout/vList2"/>
    <dgm:cxn modelId="{6E008DC8-BF80-49E3-9499-2CF4040FD00D}" type="presOf" srcId="{C53DBB43-3D91-454A-A727-04A1A3DC9E10}" destId="{1E1F3E51-0D15-457B-B1F1-B24A441D749F}" srcOrd="0" destOrd="1" presId="urn:microsoft.com/office/officeart/2005/8/layout/vList2"/>
    <dgm:cxn modelId="{83E9D50C-C788-4C15-8EDA-E22ECE9D26DE}" type="presOf" srcId="{A109D5C4-AB73-41B8-8D50-B6EE0587A90E}" destId="{54348594-816C-4E09-A59D-73BF7373CFB1}" srcOrd="0" destOrd="2" presId="urn:microsoft.com/office/officeart/2005/8/layout/vList2"/>
    <dgm:cxn modelId="{79538F33-77EA-4C7D-B3E1-EFB3AFE9FC39}" srcId="{C2027330-9F7B-446F-B1C8-9556A2524D68}" destId="{54A67D22-32BC-4525-B438-5CAD312EBC1A}" srcOrd="1" destOrd="0" parTransId="{9B6A63D9-BCF1-4E98-B87F-06B252C0ECA6}" sibTransId="{EA69C323-1AA1-4DEC-93B8-190FFCC9011F}"/>
    <dgm:cxn modelId="{F52435C0-B28D-4B03-B81F-4F8B11DF88A2}" srcId="{54A67D22-32BC-4525-B438-5CAD312EBC1A}" destId="{A109D5C4-AB73-41B8-8D50-B6EE0587A90E}" srcOrd="2" destOrd="0" parTransId="{7BF0C89E-7EC0-4D42-96E5-797649BEA646}" sibTransId="{2ED2E53B-41D5-4562-A3F7-740DF9C200EA}"/>
    <dgm:cxn modelId="{EFA51654-69AC-46C5-ACE7-7C7AF54640EC}" srcId="{FF7242FF-B8F0-4FA9-BE37-C3A2930DA735}" destId="{C53DBB43-3D91-454A-A727-04A1A3DC9E10}" srcOrd="1" destOrd="0" parTransId="{8F97BC7C-F06B-4769-BAB2-5C1538A8D914}" sibTransId="{C01D8BCC-CE56-4E97-9FFB-24DBDB097953}"/>
    <dgm:cxn modelId="{792A5DF9-30D7-4A29-9842-646EBCAF152B}" type="presOf" srcId="{C2027330-9F7B-446F-B1C8-9556A2524D68}" destId="{8090AFB4-8429-44D1-B316-EC9F4D000E80}" srcOrd="0" destOrd="0" presId="urn:microsoft.com/office/officeart/2005/8/layout/vList2"/>
    <dgm:cxn modelId="{9786737C-3FD3-4C62-AD3E-4B31C28C93B8}" srcId="{54A67D22-32BC-4525-B438-5CAD312EBC1A}" destId="{32B4005C-32E9-49F3-946F-ECC14E3628BE}" srcOrd="3" destOrd="0" parTransId="{E644915F-DD53-4B5C-BF21-237FD77B6FDF}" sibTransId="{09486229-A5BA-429E-82FC-F0FE64F261BA}"/>
    <dgm:cxn modelId="{352F3D8B-0543-4206-BF05-4EA224EFEE05}" srcId="{FF7242FF-B8F0-4FA9-BE37-C3A2930DA735}" destId="{6033CD0E-B0E4-4B92-ABC5-F874DD0AD814}" srcOrd="2" destOrd="0" parTransId="{E30F6AAC-4704-40C2-A6C0-5A8DE74848BC}" sibTransId="{DB546F88-2891-49AB-A6AD-9AFDC533D2E0}"/>
    <dgm:cxn modelId="{F7B7712F-AA60-4755-BA5B-4FE37D5F19B0}" srcId="{54A67D22-32BC-4525-B438-5CAD312EBC1A}" destId="{0CE44B95-EB6E-480E-88DB-F42AA0F7F946}" srcOrd="1" destOrd="0" parTransId="{91C10A5B-4A95-4F00-9071-6C56221AE3CB}" sibTransId="{5FF198F4-697D-476A-8365-28BD40627721}"/>
    <dgm:cxn modelId="{7F77D410-70AB-43CE-8B0B-81ADB1E127C4}" type="presOf" srcId="{54A67D22-32BC-4525-B438-5CAD312EBC1A}" destId="{60DC8593-C973-47C2-B35B-600B6E4E1550}" srcOrd="0" destOrd="0" presId="urn:microsoft.com/office/officeart/2005/8/layout/vList2"/>
    <dgm:cxn modelId="{3CDA2370-C64E-42D4-AE74-52FBAE54BE67}" type="presParOf" srcId="{8090AFB4-8429-44D1-B316-EC9F4D000E80}" destId="{B80DD42F-E039-4607-B74A-5F521F387B0A}" srcOrd="0" destOrd="0" presId="urn:microsoft.com/office/officeart/2005/8/layout/vList2"/>
    <dgm:cxn modelId="{4A3067FD-D50B-417C-BA75-A3361CAAED98}" type="presParOf" srcId="{8090AFB4-8429-44D1-B316-EC9F4D000E80}" destId="{1E1F3E51-0D15-457B-B1F1-B24A441D749F}" srcOrd="1" destOrd="0" presId="urn:microsoft.com/office/officeart/2005/8/layout/vList2"/>
    <dgm:cxn modelId="{7B4022F2-31C9-4F73-91C5-0F299274E9E6}" type="presParOf" srcId="{8090AFB4-8429-44D1-B316-EC9F4D000E80}" destId="{60DC8593-C973-47C2-B35B-600B6E4E1550}" srcOrd="2" destOrd="0" presId="urn:microsoft.com/office/officeart/2005/8/layout/vList2"/>
    <dgm:cxn modelId="{AB8E95AA-C629-47F8-BA4B-463EC908168A}" type="presParOf" srcId="{8090AFB4-8429-44D1-B316-EC9F4D000E80}" destId="{54348594-816C-4E09-A59D-73BF7373CFB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0E197D-12CD-4B07-84E5-16FAD3C30953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F981FE5-B075-47D3-8076-26788E648289}">
      <dgm:prSet phldrT="[Текст]" custT="1"/>
      <dgm:spPr>
        <a:xfrm>
          <a:off x="1773829" y="10445"/>
          <a:ext cx="3999944" cy="921347"/>
        </a:xfr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Развитие личностного потенциала</a:t>
          </a:r>
          <a:endParaRPr lang="ru-RU" sz="2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AC4E24B-C682-491C-BFFF-D2C88DF90E27}" type="parTrans" cxnId="{A29FA2CC-4A9A-45BF-8AC5-AE12E559BE3B}">
      <dgm:prSet/>
      <dgm:spPr/>
      <dgm:t>
        <a:bodyPr/>
        <a:lstStyle/>
        <a:p>
          <a:endParaRPr lang="ru-RU"/>
        </a:p>
      </dgm:t>
    </dgm:pt>
    <dgm:pt modelId="{C7B7A2C8-19A1-49E3-9251-5CA8BF4D0847}" type="sibTrans" cxnId="{A29FA2CC-4A9A-45BF-8AC5-AE12E559BE3B}">
      <dgm:prSet/>
      <dgm:spPr/>
      <dgm:t>
        <a:bodyPr/>
        <a:lstStyle/>
        <a:p>
          <a:endParaRPr lang="ru-RU"/>
        </a:p>
      </dgm:t>
    </dgm:pt>
    <dgm:pt modelId="{A0BD97D0-16A4-42B6-9745-928BCE8485D2}">
      <dgm:prSet phldrT="[Текст]" custT="1"/>
      <dgm:spPr>
        <a:xfrm>
          <a:off x="748899" y="985055"/>
          <a:ext cx="3999944" cy="921347"/>
        </a:xfr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200" smtClean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Практическая значимость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математической грамотности</a:t>
          </a:r>
        </a:p>
        <a:p>
          <a:endParaRPr lang="ru-RU" sz="2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58A05FB-8F7A-4154-ABB4-1F5F55B58B15}" type="parTrans" cxnId="{2966A1C6-52C5-441F-85F1-C5A62E98B6C2}">
      <dgm:prSet/>
      <dgm:spPr/>
      <dgm:t>
        <a:bodyPr/>
        <a:lstStyle/>
        <a:p>
          <a:endParaRPr lang="ru-RU"/>
        </a:p>
      </dgm:t>
    </dgm:pt>
    <dgm:pt modelId="{7B392770-1FC5-481D-9F55-2FA3C1B94C34}" type="sibTrans" cxnId="{2966A1C6-52C5-441F-85F1-C5A62E98B6C2}">
      <dgm:prSet/>
      <dgm:spPr/>
      <dgm:t>
        <a:bodyPr/>
        <a:lstStyle/>
        <a:p>
          <a:endParaRPr lang="ru-RU"/>
        </a:p>
      </dgm:t>
    </dgm:pt>
    <dgm:pt modelId="{C877A5FA-ACC8-401A-A1DF-2253321B94F2}">
      <dgm:prSet phldrT="[Текст]" custT="1"/>
      <dgm:spPr>
        <a:xfrm>
          <a:off x="1752317" y="2038956"/>
          <a:ext cx="3999944" cy="921347"/>
        </a:xfr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Интеграция деятельности </a:t>
          </a:r>
          <a:br>
            <a:rPr lang="ru-RU" sz="2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рамках всех блоков</a:t>
          </a:r>
          <a:endParaRPr lang="ru-RU" sz="2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6176B54-4599-44FA-B399-3F484F4372ED}" type="parTrans" cxnId="{4851F566-5424-41AD-A00A-5D704EC393F8}">
      <dgm:prSet/>
      <dgm:spPr/>
      <dgm:t>
        <a:bodyPr/>
        <a:lstStyle/>
        <a:p>
          <a:endParaRPr lang="ru-RU"/>
        </a:p>
      </dgm:t>
    </dgm:pt>
    <dgm:pt modelId="{B080E37F-993B-46D5-9AEF-37B258339DC1}" type="sibTrans" cxnId="{4851F566-5424-41AD-A00A-5D704EC393F8}">
      <dgm:prSet/>
      <dgm:spPr/>
      <dgm:t>
        <a:bodyPr/>
        <a:lstStyle/>
        <a:p>
          <a:endParaRPr lang="ru-RU"/>
        </a:p>
      </dgm:t>
    </dgm:pt>
    <dgm:pt modelId="{D464E7DA-C711-4B55-8FCF-2F7F62730444}">
      <dgm:prSet custT="1"/>
      <dgm:spPr>
        <a:xfrm>
          <a:off x="822153" y="3062223"/>
          <a:ext cx="3999944" cy="921347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Модификация  РППС</a:t>
          </a:r>
          <a:endParaRPr lang="ru-RU" sz="2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CD1718A-80CF-4FF2-ADE5-5CFFD246A1AA}" type="parTrans" cxnId="{4E91EE81-C5B7-4850-A200-0197948E7F1E}">
      <dgm:prSet/>
      <dgm:spPr/>
      <dgm:t>
        <a:bodyPr/>
        <a:lstStyle/>
        <a:p>
          <a:endParaRPr lang="ru-RU"/>
        </a:p>
      </dgm:t>
    </dgm:pt>
    <dgm:pt modelId="{EC1D3014-150F-4233-B50B-B8A23D2A147C}" type="sibTrans" cxnId="{4E91EE81-C5B7-4850-A200-0197948E7F1E}">
      <dgm:prSet/>
      <dgm:spPr/>
      <dgm:t>
        <a:bodyPr/>
        <a:lstStyle/>
        <a:p>
          <a:endParaRPr lang="ru-RU"/>
        </a:p>
      </dgm:t>
    </dgm:pt>
    <dgm:pt modelId="{8E9F2A32-DAB6-47C8-A009-7208D225E839}">
      <dgm:prSet custT="1"/>
      <dgm:spPr>
        <a:xfrm>
          <a:off x="1744678" y="4111932"/>
          <a:ext cx="4018522" cy="921347"/>
        </a:xfr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Повышение компетентности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педагогов</a:t>
          </a:r>
          <a:endParaRPr lang="ru-RU" sz="2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8DE3935-6653-4787-9949-7352C946FA81}" type="parTrans" cxnId="{E7E24077-77A5-47AA-8461-21A04B0E30E0}">
      <dgm:prSet/>
      <dgm:spPr/>
      <dgm:t>
        <a:bodyPr/>
        <a:lstStyle/>
        <a:p>
          <a:endParaRPr lang="ru-RU"/>
        </a:p>
      </dgm:t>
    </dgm:pt>
    <dgm:pt modelId="{CA3783C2-1CB9-4165-9D67-3C98B9964153}" type="sibTrans" cxnId="{E7E24077-77A5-47AA-8461-21A04B0E30E0}">
      <dgm:prSet/>
      <dgm:spPr/>
      <dgm:t>
        <a:bodyPr/>
        <a:lstStyle/>
        <a:p>
          <a:endParaRPr lang="ru-RU"/>
        </a:p>
      </dgm:t>
    </dgm:pt>
    <dgm:pt modelId="{5E9467CA-6905-4E59-B4EF-973D507BFDAA}" type="pres">
      <dgm:prSet presAssocID="{BE0E197D-12CD-4B07-84E5-16FAD3C309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DCAC2B-2456-4A6C-B9EF-FFBF08683B69}" type="pres">
      <dgm:prSet presAssocID="{EF981FE5-B075-47D3-8076-26788E648289}" presName="comp" presStyleCnt="0"/>
      <dgm:spPr/>
      <dgm:t>
        <a:bodyPr/>
        <a:lstStyle/>
        <a:p>
          <a:endParaRPr lang="ru-RU"/>
        </a:p>
      </dgm:t>
    </dgm:pt>
    <dgm:pt modelId="{46F659FC-D08D-469B-8BD5-89CF3CAEDD74}" type="pres">
      <dgm:prSet presAssocID="{EF981FE5-B075-47D3-8076-26788E648289}" presName="rect2" presStyleLbl="node1" presStyleIdx="0" presStyleCnt="5" custScaleX="196355" custLinFactNeighborX="25929" custLinFactNeighborY="105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0D7C6F0-FC69-40E6-842C-5C20605C6712}" type="pres">
      <dgm:prSet presAssocID="{EF981FE5-B075-47D3-8076-26788E648289}" presName="rect1" presStyleLbl="lnNode1" presStyleIdx="0" presStyleCnt="5" custLinFactNeighborX="-52419" custLinFactNeighborY="1079"/>
      <dgm:spPr>
        <a:xfrm>
          <a:off x="784768" y="10445"/>
          <a:ext cx="912133" cy="9213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A737C30-9016-4D34-9B5D-D6721757F0B6}" type="pres">
      <dgm:prSet presAssocID="{C7B7A2C8-19A1-49E3-9251-5CA8BF4D0847}" presName="sibTrans" presStyleCnt="0"/>
      <dgm:spPr/>
      <dgm:t>
        <a:bodyPr/>
        <a:lstStyle/>
        <a:p>
          <a:endParaRPr lang="ru-RU"/>
        </a:p>
      </dgm:t>
    </dgm:pt>
    <dgm:pt modelId="{A404101A-E698-48CE-9A95-43344B01ED14}" type="pres">
      <dgm:prSet presAssocID="{A0BD97D0-16A4-42B6-9745-928BCE8485D2}" presName="comp" presStyleCnt="0"/>
      <dgm:spPr/>
      <dgm:t>
        <a:bodyPr/>
        <a:lstStyle/>
        <a:p>
          <a:endParaRPr lang="ru-RU"/>
        </a:p>
      </dgm:t>
    </dgm:pt>
    <dgm:pt modelId="{86DAE306-0E6E-4561-8AEC-8EEF4B99C015}" type="pres">
      <dgm:prSet presAssocID="{A0BD97D0-16A4-42B6-9745-928BCE8485D2}" presName="rect2" presStyleLbl="node1" presStyleIdx="1" presStyleCnt="5" custScaleX="196355" custLinFactNeighborX="-25232" custLinFactNeighborY="-48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AA1E6A5-ED94-45A0-918D-BC250747067E}" type="pres">
      <dgm:prSet presAssocID="{A0BD97D0-16A4-42B6-9745-928BCE8485D2}" presName="rect1" presStyleLbl="lnNode1" presStyleIdx="1" presStyleCnt="5" custLinFactNeighborX="51740" custLinFactNeighborY="-4965"/>
      <dgm:spPr>
        <a:xfrm>
          <a:off x="4844572" y="998589"/>
          <a:ext cx="912133" cy="92134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2B87694-C87A-4EEB-B83C-F2C028EE1A6B}" type="pres">
      <dgm:prSet presAssocID="{7B392770-1FC5-481D-9F55-2FA3C1B94C34}" presName="sibTrans" presStyleCnt="0"/>
      <dgm:spPr/>
      <dgm:t>
        <a:bodyPr/>
        <a:lstStyle/>
        <a:p>
          <a:endParaRPr lang="ru-RU"/>
        </a:p>
      </dgm:t>
    </dgm:pt>
    <dgm:pt modelId="{8A6FCC7D-CD90-4065-9BF3-A475CE201D79}" type="pres">
      <dgm:prSet presAssocID="{C877A5FA-ACC8-401A-A1DF-2253321B94F2}" presName="comp" presStyleCnt="0"/>
      <dgm:spPr/>
      <dgm:t>
        <a:bodyPr/>
        <a:lstStyle/>
        <a:p>
          <a:endParaRPr lang="ru-RU"/>
        </a:p>
      </dgm:t>
    </dgm:pt>
    <dgm:pt modelId="{69F00F19-C023-4ADE-AD16-1835F1C7CB3C}" type="pres">
      <dgm:prSet presAssocID="{C877A5FA-ACC8-401A-A1DF-2253321B94F2}" presName="rect2" presStyleLbl="node1" presStyleIdx="2" presStyleCnt="5" custScaleX="196355" custLinFactNeighborX="25564" custLinFactNeighborY="-115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5141E02-CE93-4564-B218-71ABC3ABB75B}" type="pres">
      <dgm:prSet presAssocID="{C877A5FA-ACC8-401A-A1DF-2253321B94F2}" presName="rect1" presStyleLbl="lnNode1" presStyleIdx="2" presStyleCnt="5" custLinFactNeighborX="-53258" custLinFactNeighborY="-11574"/>
      <dgm:spPr>
        <a:xfrm>
          <a:off x="777115" y="2040605"/>
          <a:ext cx="912133" cy="921347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415AF2E-1A86-4701-BA75-8467E8D79B31}" type="pres">
      <dgm:prSet presAssocID="{B080E37F-993B-46D5-9AEF-37B258339DC1}" presName="sibTrans" presStyleCnt="0"/>
      <dgm:spPr/>
      <dgm:t>
        <a:bodyPr/>
        <a:lstStyle/>
        <a:p>
          <a:endParaRPr lang="ru-RU"/>
        </a:p>
      </dgm:t>
    </dgm:pt>
    <dgm:pt modelId="{A7C6F60D-881A-42D7-8A99-68073ED7DAEC}" type="pres">
      <dgm:prSet presAssocID="{D464E7DA-C711-4B55-8FCF-2F7F62730444}" presName="comp" presStyleCnt="0"/>
      <dgm:spPr/>
      <dgm:t>
        <a:bodyPr/>
        <a:lstStyle/>
        <a:p>
          <a:endParaRPr lang="ru-RU"/>
        </a:p>
      </dgm:t>
    </dgm:pt>
    <dgm:pt modelId="{277639FE-D7A9-452E-9EEB-8A5CAFA958FD}" type="pres">
      <dgm:prSet presAssocID="{D464E7DA-C711-4B55-8FCF-2F7F62730444}" presName="rect2" presStyleLbl="node1" presStyleIdx="3" presStyleCnt="5" custScaleX="196355" custLinFactNeighborX="-21636" custLinFactNeighborY="-171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9D8B061-6D4E-466D-8B8D-5BECBDA32DCC}" type="pres">
      <dgm:prSet presAssocID="{D464E7DA-C711-4B55-8FCF-2F7F62730444}" presName="rect1" presStyleLbl="lnNode1" presStyleIdx="3" presStyleCnt="5" custLinFactNeighborX="52650" custLinFactNeighborY="-17066"/>
      <dgm:spPr>
        <a:xfrm>
          <a:off x="4853256" y="3055008"/>
          <a:ext cx="912133" cy="92134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DB87A5C4-D032-4BFE-B681-030DC79E5D9D}" type="pres">
      <dgm:prSet presAssocID="{EC1D3014-150F-4233-B50B-B8A23D2A147C}" presName="sibTrans" presStyleCnt="0"/>
      <dgm:spPr/>
      <dgm:t>
        <a:bodyPr/>
        <a:lstStyle/>
        <a:p>
          <a:endParaRPr lang="ru-RU"/>
        </a:p>
      </dgm:t>
    </dgm:pt>
    <dgm:pt modelId="{718E2301-94CC-4B74-BF22-8010AE976EE9}" type="pres">
      <dgm:prSet presAssocID="{8E9F2A32-DAB6-47C8-A009-7208D225E839}" presName="comp" presStyleCnt="0"/>
      <dgm:spPr/>
      <dgm:t>
        <a:bodyPr/>
        <a:lstStyle/>
        <a:p>
          <a:endParaRPr lang="ru-RU"/>
        </a:p>
      </dgm:t>
    </dgm:pt>
    <dgm:pt modelId="{25CA7154-DF50-421D-8CB6-196C6966170E}" type="pres">
      <dgm:prSet presAssocID="{8E9F2A32-DAB6-47C8-A009-7208D225E839}" presName="rect2" presStyleLbl="node1" presStyleIdx="4" presStyleCnt="5" custScaleX="197267" custLinFactNeighborX="23258" custLinFactNeighborY="-1975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26091E5-DB41-4241-98DC-937DA20663FB}" type="pres">
      <dgm:prSet presAssocID="{8E9F2A32-DAB6-47C8-A009-7208D225E839}" presName="rect1" presStyleLbl="lnNode1" presStyleIdx="4" presStyleCnt="5" custLinFactNeighborX="-49714" custLinFactNeighborY="-19909"/>
      <dgm:spPr>
        <a:xfrm>
          <a:off x="804797" y="4110550"/>
          <a:ext cx="912133" cy="92134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4851F566-5424-41AD-A00A-5D704EC393F8}" srcId="{BE0E197D-12CD-4B07-84E5-16FAD3C30953}" destId="{C877A5FA-ACC8-401A-A1DF-2253321B94F2}" srcOrd="2" destOrd="0" parTransId="{66176B54-4599-44FA-B399-3F484F4372ED}" sibTransId="{B080E37F-993B-46D5-9AEF-37B258339DC1}"/>
    <dgm:cxn modelId="{4B90151D-B280-4E62-B1B5-4A2CDB2EB450}" type="presOf" srcId="{8E9F2A32-DAB6-47C8-A009-7208D225E839}" destId="{25CA7154-DF50-421D-8CB6-196C6966170E}" srcOrd="0" destOrd="0" presId="urn:microsoft.com/office/officeart/2008/layout/AlternatingPictureBlocks"/>
    <dgm:cxn modelId="{3D90B194-7933-4D76-9B81-A3F9EA8D467B}" type="presOf" srcId="{D464E7DA-C711-4B55-8FCF-2F7F62730444}" destId="{277639FE-D7A9-452E-9EEB-8A5CAFA958FD}" srcOrd="0" destOrd="0" presId="urn:microsoft.com/office/officeart/2008/layout/AlternatingPictureBlocks"/>
    <dgm:cxn modelId="{172E719D-9D69-425A-ADA4-4AA3E9EFCCBC}" type="presOf" srcId="{A0BD97D0-16A4-42B6-9745-928BCE8485D2}" destId="{86DAE306-0E6E-4561-8AEC-8EEF4B99C015}" srcOrd="0" destOrd="0" presId="urn:microsoft.com/office/officeart/2008/layout/AlternatingPictureBlocks"/>
    <dgm:cxn modelId="{A18E8DA1-9508-4436-A656-763122E76712}" type="presOf" srcId="{C877A5FA-ACC8-401A-A1DF-2253321B94F2}" destId="{69F00F19-C023-4ADE-AD16-1835F1C7CB3C}" srcOrd="0" destOrd="0" presId="urn:microsoft.com/office/officeart/2008/layout/AlternatingPictureBlocks"/>
    <dgm:cxn modelId="{4149A3EA-993E-4C8F-8C46-DC7152D0D4DE}" type="presOf" srcId="{EF981FE5-B075-47D3-8076-26788E648289}" destId="{46F659FC-D08D-469B-8BD5-89CF3CAEDD74}" srcOrd="0" destOrd="0" presId="urn:microsoft.com/office/officeart/2008/layout/AlternatingPictureBlocks"/>
    <dgm:cxn modelId="{D3D8090E-8A0C-4F83-B79A-36A662B55F83}" type="presOf" srcId="{BE0E197D-12CD-4B07-84E5-16FAD3C30953}" destId="{5E9467CA-6905-4E59-B4EF-973D507BFDAA}" srcOrd="0" destOrd="0" presId="urn:microsoft.com/office/officeart/2008/layout/AlternatingPictureBlocks"/>
    <dgm:cxn modelId="{E7E24077-77A5-47AA-8461-21A04B0E30E0}" srcId="{BE0E197D-12CD-4B07-84E5-16FAD3C30953}" destId="{8E9F2A32-DAB6-47C8-A009-7208D225E839}" srcOrd="4" destOrd="0" parTransId="{38DE3935-6653-4787-9949-7352C946FA81}" sibTransId="{CA3783C2-1CB9-4165-9D67-3C98B9964153}"/>
    <dgm:cxn modelId="{A29FA2CC-4A9A-45BF-8AC5-AE12E559BE3B}" srcId="{BE0E197D-12CD-4B07-84E5-16FAD3C30953}" destId="{EF981FE5-B075-47D3-8076-26788E648289}" srcOrd="0" destOrd="0" parTransId="{AAC4E24B-C682-491C-BFFF-D2C88DF90E27}" sibTransId="{C7B7A2C8-19A1-49E3-9251-5CA8BF4D0847}"/>
    <dgm:cxn modelId="{4E91EE81-C5B7-4850-A200-0197948E7F1E}" srcId="{BE0E197D-12CD-4B07-84E5-16FAD3C30953}" destId="{D464E7DA-C711-4B55-8FCF-2F7F62730444}" srcOrd="3" destOrd="0" parTransId="{4CD1718A-80CF-4FF2-ADE5-5CFFD246A1AA}" sibTransId="{EC1D3014-150F-4233-B50B-B8A23D2A147C}"/>
    <dgm:cxn modelId="{2966A1C6-52C5-441F-85F1-C5A62E98B6C2}" srcId="{BE0E197D-12CD-4B07-84E5-16FAD3C30953}" destId="{A0BD97D0-16A4-42B6-9745-928BCE8485D2}" srcOrd="1" destOrd="0" parTransId="{558A05FB-8F7A-4154-ABB4-1F5F55B58B15}" sibTransId="{7B392770-1FC5-481D-9F55-2FA3C1B94C34}"/>
    <dgm:cxn modelId="{A1795AAC-A81A-4491-B81C-FDC5B671D504}" type="presParOf" srcId="{5E9467CA-6905-4E59-B4EF-973D507BFDAA}" destId="{11DCAC2B-2456-4A6C-B9EF-FFBF08683B69}" srcOrd="0" destOrd="0" presId="urn:microsoft.com/office/officeart/2008/layout/AlternatingPictureBlocks"/>
    <dgm:cxn modelId="{FBD78E40-ABC8-418A-A0B8-654A5CFB2D59}" type="presParOf" srcId="{11DCAC2B-2456-4A6C-B9EF-FFBF08683B69}" destId="{46F659FC-D08D-469B-8BD5-89CF3CAEDD74}" srcOrd="0" destOrd="0" presId="urn:microsoft.com/office/officeart/2008/layout/AlternatingPictureBlocks"/>
    <dgm:cxn modelId="{A1589FC4-2776-494D-873F-CC4F78D523F9}" type="presParOf" srcId="{11DCAC2B-2456-4A6C-B9EF-FFBF08683B69}" destId="{C0D7C6F0-FC69-40E6-842C-5C20605C6712}" srcOrd="1" destOrd="0" presId="urn:microsoft.com/office/officeart/2008/layout/AlternatingPictureBlocks"/>
    <dgm:cxn modelId="{04CA4AAA-2F12-4163-BD73-69BE4F73A5BD}" type="presParOf" srcId="{5E9467CA-6905-4E59-B4EF-973D507BFDAA}" destId="{9A737C30-9016-4D34-9B5D-D6721757F0B6}" srcOrd="1" destOrd="0" presId="urn:microsoft.com/office/officeart/2008/layout/AlternatingPictureBlocks"/>
    <dgm:cxn modelId="{ADC07436-AC2B-4B9D-8A23-C397626007BD}" type="presParOf" srcId="{5E9467CA-6905-4E59-B4EF-973D507BFDAA}" destId="{A404101A-E698-48CE-9A95-43344B01ED14}" srcOrd="2" destOrd="0" presId="urn:microsoft.com/office/officeart/2008/layout/AlternatingPictureBlocks"/>
    <dgm:cxn modelId="{6AA8D5CD-9723-42F6-BC22-6397C42F8E96}" type="presParOf" srcId="{A404101A-E698-48CE-9A95-43344B01ED14}" destId="{86DAE306-0E6E-4561-8AEC-8EEF4B99C015}" srcOrd="0" destOrd="0" presId="urn:microsoft.com/office/officeart/2008/layout/AlternatingPictureBlocks"/>
    <dgm:cxn modelId="{971F10FE-6C24-45D8-8678-8E348894BE9C}" type="presParOf" srcId="{A404101A-E698-48CE-9A95-43344B01ED14}" destId="{DAA1E6A5-ED94-45A0-918D-BC250747067E}" srcOrd="1" destOrd="0" presId="urn:microsoft.com/office/officeart/2008/layout/AlternatingPictureBlocks"/>
    <dgm:cxn modelId="{DF5E016E-42A5-45BD-AB35-C59D52F926B0}" type="presParOf" srcId="{5E9467CA-6905-4E59-B4EF-973D507BFDAA}" destId="{92B87694-C87A-4EEB-B83C-F2C028EE1A6B}" srcOrd="3" destOrd="0" presId="urn:microsoft.com/office/officeart/2008/layout/AlternatingPictureBlocks"/>
    <dgm:cxn modelId="{B964CB6E-382F-4751-A666-6EFEE596A88E}" type="presParOf" srcId="{5E9467CA-6905-4E59-B4EF-973D507BFDAA}" destId="{8A6FCC7D-CD90-4065-9BF3-A475CE201D79}" srcOrd="4" destOrd="0" presId="urn:microsoft.com/office/officeart/2008/layout/AlternatingPictureBlocks"/>
    <dgm:cxn modelId="{285B6C75-69A0-4852-91F6-D1EE575AEA6C}" type="presParOf" srcId="{8A6FCC7D-CD90-4065-9BF3-A475CE201D79}" destId="{69F00F19-C023-4ADE-AD16-1835F1C7CB3C}" srcOrd="0" destOrd="0" presId="urn:microsoft.com/office/officeart/2008/layout/AlternatingPictureBlocks"/>
    <dgm:cxn modelId="{F0B9736D-F08E-4C0E-B7B6-FEBC66D3C471}" type="presParOf" srcId="{8A6FCC7D-CD90-4065-9BF3-A475CE201D79}" destId="{25141E02-CE93-4564-B218-71ABC3ABB75B}" srcOrd="1" destOrd="0" presId="urn:microsoft.com/office/officeart/2008/layout/AlternatingPictureBlocks"/>
    <dgm:cxn modelId="{B504F0D0-ADDA-4E83-B4BC-4C92D2921574}" type="presParOf" srcId="{5E9467CA-6905-4E59-B4EF-973D507BFDAA}" destId="{9415AF2E-1A86-4701-BA75-8467E8D79B31}" srcOrd="5" destOrd="0" presId="urn:microsoft.com/office/officeart/2008/layout/AlternatingPictureBlocks"/>
    <dgm:cxn modelId="{358C0C2D-C460-49FC-AD2B-DBB699C4DFC1}" type="presParOf" srcId="{5E9467CA-6905-4E59-B4EF-973D507BFDAA}" destId="{A7C6F60D-881A-42D7-8A99-68073ED7DAEC}" srcOrd="6" destOrd="0" presId="urn:microsoft.com/office/officeart/2008/layout/AlternatingPictureBlocks"/>
    <dgm:cxn modelId="{2DC9D1AE-F124-4828-B14C-B26C60C5A40F}" type="presParOf" srcId="{A7C6F60D-881A-42D7-8A99-68073ED7DAEC}" destId="{277639FE-D7A9-452E-9EEB-8A5CAFA958FD}" srcOrd="0" destOrd="0" presId="urn:microsoft.com/office/officeart/2008/layout/AlternatingPictureBlocks"/>
    <dgm:cxn modelId="{26B7B340-3757-486B-B972-CBFA8DF93414}" type="presParOf" srcId="{A7C6F60D-881A-42D7-8A99-68073ED7DAEC}" destId="{B9D8B061-6D4E-466D-8B8D-5BECBDA32DCC}" srcOrd="1" destOrd="0" presId="urn:microsoft.com/office/officeart/2008/layout/AlternatingPictureBlocks"/>
    <dgm:cxn modelId="{4ECCF67B-5257-45C3-BCA4-72B13F594A55}" type="presParOf" srcId="{5E9467CA-6905-4E59-B4EF-973D507BFDAA}" destId="{DB87A5C4-D032-4BFE-B681-030DC79E5D9D}" srcOrd="7" destOrd="0" presId="urn:microsoft.com/office/officeart/2008/layout/AlternatingPictureBlocks"/>
    <dgm:cxn modelId="{5761022A-0F9B-421E-904E-0CE2A1B02B7C}" type="presParOf" srcId="{5E9467CA-6905-4E59-B4EF-973D507BFDAA}" destId="{718E2301-94CC-4B74-BF22-8010AE976EE9}" srcOrd="8" destOrd="0" presId="urn:microsoft.com/office/officeart/2008/layout/AlternatingPictureBlocks"/>
    <dgm:cxn modelId="{28C82ED9-9532-41A7-997C-748C390636AE}" type="presParOf" srcId="{718E2301-94CC-4B74-BF22-8010AE976EE9}" destId="{25CA7154-DF50-421D-8CB6-196C6966170E}" srcOrd="0" destOrd="0" presId="urn:microsoft.com/office/officeart/2008/layout/AlternatingPictureBlocks"/>
    <dgm:cxn modelId="{B05930FF-C4B0-4678-882C-38E388D587AF}" type="presParOf" srcId="{718E2301-94CC-4B74-BF22-8010AE976EE9}" destId="{D26091E5-DB41-4241-98DC-937DA20663F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CFA9E-B56A-460C-B2DF-3B95F0D586AD}">
      <dsp:nvSpPr>
        <dsp:cNvPr id="0" name=""/>
        <dsp:cNvSpPr/>
      </dsp:nvSpPr>
      <dsp:spPr>
        <a:xfrm>
          <a:off x="1709758" y="236258"/>
          <a:ext cx="2465975" cy="246597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50486" y="691289"/>
        <a:ext cx="836670" cy="821991"/>
      </dsp:txXfrm>
    </dsp:sp>
    <dsp:sp modelId="{0931145E-DA2F-4F89-9CD1-D599848DBB63}">
      <dsp:nvSpPr>
        <dsp:cNvPr id="0" name=""/>
        <dsp:cNvSpPr/>
      </dsp:nvSpPr>
      <dsp:spPr>
        <a:xfrm>
          <a:off x="1690702" y="305063"/>
          <a:ext cx="2465975" cy="246597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5910" y="1860976"/>
        <a:ext cx="1115560" cy="763278"/>
      </dsp:txXfrm>
    </dsp:sp>
    <dsp:sp modelId="{7AA098F5-6641-4E19-9E76-44A84F1B3E2F}">
      <dsp:nvSpPr>
        <dsp:cNvPr id="0" name=""/>
        <dsp:cNvSpPr/>
      </dsp:nvSpPr>
      <dsp:spPr>
        <a:xfrm>
          <a:off x="1641457" y="242674"/>
          <a:ext cx="2465975" cy="246597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5668" y="727062"/>
        <a:ext cx="836670" cy="821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CB367-3823-4544-B3FC-F13144DB9F23}">
      <dsp:nvSpPr>
        <dsp:cNvPr id="0" name=""/>
        <dsp:cNvSpPr/>
      </dsp:nvSpPr>
      <dsp:spPr>
        <a:xfrm>
          <a:off x="4625969" y="209664"/>
          <a:ext cx="4161026" cy="14450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D8D12-8693-4FDC-BF9E-6C0D27BBE4EC}">
      <dsp:nvSpPr>
        <dsp:cNvPr id="0" name=""/>
        <dsp:cNvSpPr/>
      </dsp:nvSpPr>
      <dsp:spPr>
        <a:xfrm>
          <a:off x="5962908" y="3776864"/>
          <a:ext cx="806400" cy="25199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A2B09D-CB05-4BC8-9F66-E0459B12A99C}">
      <dsp:nvSpPr>
        <dsp:cNvPr id="0" name=""/>
        <dsp:cNvSpPr/>
      </dsp:nvSpPr>
      <dsp:spPr>
        <a:xfrm>
          <a:off x="4777572" y="4161026"/>
          <a:ext cx="3870722" cy="96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777572" y="4161026"/>
        <a:ext cx="3870722" cy="967680"/>
      </dsp:txXfrm>
    </dsp:sp>
    <dsp:sp modelId="{A7E9A7EB-32B2-4A6F-B2F7-175FB16707CC}">
      <dsp:nvSpPr>
        <dsp:cNvPr id="0" name=""/>
        <dsp:cNvSpPr/>
      </dsp:nvSpPr>
      <dsp:spPr>
        <a:xfrm>
          <a:off x="6465673" y="968699"/>
          <a:ext cx="2457482" cy="14515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Пакет диагностических материалов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25563" y="1181269"/>
        <a:ext cx="1737702" cy="1026380"/>
      </dsp:txXfrm>
    </dsp:sp>
    <dsp:sp modelId="{D8CD5F12-77CD-4785-8CEF-2307072A63C5}">
      <dsp:nvSpPr>
        <dsp:cNvPr id="0" name=""/>
        <dsp:cNvSpPr/>
      </dsp:nvSpPr>
      <dsp:spPr>
        <a:xfrm>
          <a:off x="3746299" y="853634"/>
          <a:ext cx="2579468" cy="14515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«Методический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лекториум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4053" y="1066204"/>
        <a:ext cx="1823960" cy="1026380"/>
      </dsp:txXfrm>
    </dsp:sp>
    <dsp:sp modelId="{55472E77-8DC0-4566-BD99-C296010131C6}">
      <dsp:nvSpPr>
        <dsp:cNvPr id="0" name=""/>
        <dsp:cNvSpPr/>
      </dsp:nvSpPr>
      <dsp:spPr>
        <a:xfrm>
          <a:off x="5200399" y="1924773"/>
          <a:ext cx="1904642" cy="14515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родителей»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9327" y="2137343"/>
        <a:ext cx="1346786" cy="1026380"/>
      </dsp:txXfrm>
    </dsp:sp>
    <dsp:sp modelId="{DDE3B5DD-B552-4F64-A7DC-22762EAC9DD4}">
      <dsp:nvSpPr>
        <dsp:cNvPr id="0" name=""/>
        <dsp:cNvSpPr/>
      </dsp:nvSpPr>
      <dsp:spPr>
        <a:xfrm>
          <a:off x="2893298" y="33195"/>
          <a:ext cx="6954036" cy="36126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DD42F-E039-4607-B74A-5F521F387B0A}">
      <dsp:nvSpPr>
        <dsp:cNvPr id="0" name=""/>
        <dsp:cNvSpPr/>
      </dsp:nvSpPr>
      <dsp:spPr>
        <a:xfrm>
          <a:off x="0" y="3452"/>
          <a:ext cx="5511382" cy="788841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 </a:t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играх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8" y="41960"/>
        <a:ext cx="5434366" cy="711825"/>
      </dsp:txXfrm>
    </dsp:sp>
    <dsp:sp modelId="{1E1F3E51-0D15-457B-B1F1-B24A441D749F}">
      <dsp:nvSpPr>
        <dsp:cNvPr id="0" name=""/>
        <dsp:cNvSpPr/>
      </dsp:nvSpPr>
      <dsp:spPr>
        <a:xfrm>
          <a:off x="0" y="792294"/>
          <a:ext cx="5511382" cy="161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8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Сюжетно – ролевые игры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Нейроигры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 музыкально – ритмические игры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92294"/>
        <a:ext cx="5511382" cy="1610357"/>
      </dsp:txXfrm>
    </dsp:sp>
    <dsp:sp modelId="{60DC8593-C973-47C2-B35B-600B6E4E1550}">
      <dsp:nvSpPr>
        <dsp:cNvPr id="0" name=""/>
        <dsp:cNvSpPr/>
      </dsp:nvSpPr>
      <dsp:spPr>
        <a:xfrm>
          <a:off x="0" y="2727222"/>
          <a:ext cx="5511382" cy="7888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 </a:t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совместной деятельность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8" y="2765730"/>
        <a:ext cx="5434366" cy="711825"/>
      </dsp:txXfrm>
    </dsp:sp>
    <dsp:sp modelId="{54348594-816C-4E09-A59D-73BF7373CFB1}">
      <dsp:nvSpPr>
        <dsp:cNvPr id="0" name=""/>
        <dsp:cNvSpPr/>
      </dsp:nvSpPr>
      <dsp:spPr>
        <a:xfrm>
          <a:off x="0" y="3191493"/>
          <a:ext cx="5511382" cy="1825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98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Игровые проблемные ситуации </a:t>
          </a:r>
          <a:b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дошкольников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Сказки с математической составляющей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91493"/>
        <a:ext cx="5511382" cy="1825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659FC-D08D-469B-8BD5-89CF3CAEDD74}">
      <dsp:nvSpPr>
        <dsp:cNvPr id="0" name=""/>
        <dsp:cNvSpPr/>
      </dsp:nvSpPr>
      <dsp:spPr>
        <a:xfrm>
          <a:off x="2124505" y="11781"/>
          <a:ext cx="4317906" cy="994586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Развитие личностного потенциала</a:t>
          </a:r>
          <a:endParaRPr lang="ru-RU" sz="22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24505" y="11781"/>
        <a:ext cx="4317906" cy="994586"/>
      </dsp:txXfrm>
    </dsp:sp>
    <dsp:sp modelId="{C0D7C6F0-FC69-40E6-842C-5C20605C6712}">
      <dsp:nvSpPr>
        <dsp:cNvPr id="0" name=""/>
        <dsp:cNvSpPr/>
      </dsp:nvSpPr>
      <dsp:spPr>
        <a:xfrm>
          <a:off x="1014513" y="12040"/>
          <a:ext cx="984640" cy="99458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AE306-0E6E-4561-8AEC-8EEF4B99C015}">
      <dsp:nvSpPr>
        <dsp:cNvPr id="0" name=""/>
        <dsp:cNvSpPr/>
      </dsp:nvSpPr>
      <dsp:spPr>
        <a:xfrm>
          <a:off x="975792" y="1111953"/>
          <a:ext cx="4317906" cy="994586"/>
        </a:xfrm>
        <a:prstGeom prst="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200" kern="1200" smtClean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Практическая значимость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математической грамотности</a:t>
          </a:r>
        </a:p>
        <a:p>
          <a:pPr lvl="0" algn="ctr" defTabSz="977900">
            <a:spcBef>
              <a:spcPct val="0"/>
            </a:spcBef>
          </a:pPr>
          <a:endParaRPr lang="ru-RU" sz="22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975792" y="1111953"/>
        <a:ext cx="4317906" cy="994586"/>
      </dsp:txXfrm>
    </dsp:sp>
    <dsp:sp modelId="{DAA1E6A5-ED94-45A0-918D-BC250747067E}">
      <dsp:nvSpPr>
        <dsp:cNvPr id="0" name=""/>
        <dsp:cNvSpPr/>
      </dsp:nvSpPr>
      <dsp:spPr>
        <a:xfrm>
          <a:off x="5397037" y="1110620"/>
          <a:ext cx="984640" cy="994586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00F19-C023-4ADE-AD16-1835F1C7CB3C}">
      <dsp:nvSpPr>
        <dsp:cNvPr id="0" name=""/>
        <dsp:cNvSpPr/>
      </dsp:nvSpPr>
      <dsp:spPr>
        <a:xfrm>
          <a:off x="2116478" y="2204207"/>
          <a:ext cx="4317906" cy="994586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Интеграция деятельности </a:t>
          </a:r>
          <a:br>
            <a:rPr lang="ru-RU" sz="2200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200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рамках всех блоков</a:t>
          </a:r>
          <a:endParaRPr lang="ru-RU" sz="22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16478" y="2204207"/>
        <a:ext cx="4317906" cy="994586"/>
      </dsp:txXfrm>
    </dsp:sp>
    <dsp:sp modelId="{25141E02-CE93-4564-B218-71ABC3ABB75B}">
      <dsp:nvSpPr>
        <dsp:cNvPr id="0" name=""/>
        <dsp:cNvSpPr/>
      </dsp:nvSpPr>
      <dsp:spPr>
        <a:xfrm>
          <a:off x="1006252" y="2203581"/>
          <a:ext cx="984640" cy="994586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639FE-D7A9-452E-9EEB-8A5CAFA958FD}">
      <dsp:nvSpPr>
        <dsp:cNvPr id="0" name=""/>
        <dsp:cNvSpPr/>
      </dsp:nvSpPr>
      <dsp:spPr>
        <a:xfrm>
          <a:off x="1054869" y="3306408"/>
          <a:ext cx="4317906" cy="994586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Модификация  РППС</a:t>
          </a:r>
          <a:endParaRPr lang="ru-RU" sz="22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54869" y="3306408"/>
        <a:ext cx="4317906" cy="994586"/>
      </dsp:txXfrm>
    </dsp:sp>
    <dsp:sp modelId="{B9D8B061-6D4E-466D-8B8D-5BECBDA32DCC}">
      <dsp:nvSpPr>
        <dsp:cNvPr id="0" name=""/>
        <dsp:cNvSpPr/>
      </dsp:nvSpPr>
      <dsp:spPr>
        <a:xfrm>
          <a:off x="5405997" y="3307651"/>
          <a:ext cx="984640" cy="99458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A7154-DF50-421D-8CB6-196C6966170E}">
      <dsp:nvSpPr>
        <dsp:cNvPr id="0" name=""/>
        <dsp:cNvSpPr/>
      </dsp:nvSpPr>
      <dsp:spPr>
        <a:xfrm>
          <a:off x="2050727" y="4439560"/>
          <a:ext cx="4337961" cy="994586"/>
        </a:xfrm>
        <a:prstGeom prst="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Повышение компетентности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педагогов</a:t>
          </a:r>
          <a:endParaRPr lang="ru-RU" sz="22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050727" y="4439560"/>
        <a:ext cx="4337961" cy="994586"/>
      </dsp:txXfrm>
    </dsp:sp>
    <dsp:sp modelId="{D26091E5-DB41-4241-98DC-937DA20663FB}">
      <dsp:nvSpPr>
        <dsp:cNvPr id="0" name=""/>
        <dsp:cNvSpPr/>
      </dsp:nvSpPr>
      <dsp:spPr>
        <a:xfrm>
          <a:off x="1036134" y="4438068"/>
          <a:ext cx="984640" cy="99458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3E274-2A46-416E-9611-F79223A66DBF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9129C-AD91-483D-BEC3-B58723BCA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5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9129C-AD91-483D-BEC3-B58723BCA6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6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1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2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8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0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3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0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7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6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8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7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DE50-C6CE-4137-A157-23DD19306852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339E-5E90-4E64-AC85-960793F0D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3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diagramData" Target="../diagrams/data1.xml"/><Relationship Id="rId15" Type="http://schemas.microsoft.com/office/2007/relationships/diagramDrawing" Target="../diagrams/drawing1.xml"/><Relationship Id="rId10" Type="http://schemas.openxmlformats.org/officeDocument/2006/relationships/image" Target="../media/image15.svg"/><Relationship Id="rId14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20392"/>
          <a:stretch/>
        </p:blipFill>
        <p:spPr>
          <a:xfrm>
            <a:off x="-1" y="0"/>
            <a:ext cx="9144001" cy="7021513"/>
          </a:xfrm>
          <a:prstGeom prst="rect">
            <a:avLst/>
          </a:prstGeom>
        </p:spPr>
      </p:pic>
      <p:sp>
        <p:nvSpPr>
          <p:cNvPr id="4" name="AutoShape 2" descr="https://top-fon.com/uploads/posts/2023-01/1674928370_top-fon-com-p-fon-slaida-dlya-prezentatsii-po-fizike-59.jpg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" y="1926485"/>
            <a:ext cx="9129009" cy="2361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  <a:bevelB w="38100" h="38100" prst="relaxedInset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инновационная площадка</a:t>
            </a:r>
          </a:p>
          <a:p>
            <a:pPr>
              <a:spcBef>
                <a:spcPts val="0"/>
              </a:spcBef>
            </a:pPr>
            <a:r>
              <a:rPr lang="ru-RU" sz="36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ЗаниМатика</a:t>
            </a:r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– квартал будущего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предпосылок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математической грамотности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дошкольного возраста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совместной и самостоятельной деятельности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41763" algn="l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С.А.Чиж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41763" algn="l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разработчиков: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И.А.Бузикова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41763" algn="l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        О.Г.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Паркина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941763" algn="l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Е.Н.Рулева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s://sun9-25.userapi.com/impg/ehGruUUSE5RhUK0-bUo8_RB-YT8vHHxYSZ_1Og/9hgrilwbhTY.jpg?size=1024x1024&amp;quality=95&amp;sign=131110e4dd3ee09e560cdcb6634e6054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84276"/>
            <a:ext cx="197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top-fon.com/uploads/posts/2023-01/1674741456_top-fon-com-p-fon-dlya-prezentatsii-tsvet-salatovii-1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235759"/>
            <a:ext cx="91290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СОШ «Образовательный комплекс «Формула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РОСТа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b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развития ребенка – детский сад № 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63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/>
          <a:srcRect l="1" t="-1" r="24172" b="19248"/>
          <a:stretch/>
        </p:blipFill>
        <p:spPr>
          <a:xfrm>
            <a:off x="-49810" y="-7495"/>
            <a:ext cx="9153368" cy="6865495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9575405" y="266500"/>
            <a:ext cx="448128" cy="439388"/>
          </a:xfrm>
          <a:custGeom>
            <a:avLst/>
            <a:gdLst/>
            <a:ahLst/>
            <a:cxnLst/>
            <a:rect l="l" t="t" r="r" b="b"/>
            <a:pathLst>
              <a:path w="672192" h="659082">
                <a:moveTo>
                  <a:pt x="0" y="0"/>
                </a:moveTo>
                <a:lnTo>
                  <a:pt x="672192" y="0"/>
                </a:lnTo>
                <a:lnTo>
                  <a:pt x="672192" y="659082"/>
                </a:lnTo>
                <a:lnTo>
                  <a:pt x="0" y="659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-10283" y="364934"/>
            <a:ext cx="9154284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67"/>
              </a:lnSpc>
            </a:pPr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и новизна проекта</a:t>
            </a:r>
            <a:endParaRPr lang="en-US" sz="4000" b="1" dirty="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319260" y="764316"/>
            <a:ext cx="96041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"/>
              </a:lnSpc>
            </a:pPr>
            <a:r>
              <a:rPr lang="en-US" sz="977">
                <a:solidFill>
                  <a:srgbClr val="FFFFFF"/>
                </a:solidFill>
                <a:latin typeface="Poppins"/>
              </a:rPr>
              <a:t>FAUGET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86366" y="1157094"/>
            <a:ext cx="4609661" cy="4210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6712" lvl="1" indent="-30481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математической грамотности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</a:t>
            </a:r>
          </a:p>
          <a:p>
            <a:pPr marL="556712" lvl="1" indent="-30481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математической деятельности и игровых технологий</a:t>
            </a:r>
          </a:p>
          <a:p>
            <a:pPr marL="556712" lvl="1" indent="-304815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инициативы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самостоятельности в процессе развития математической грамотности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742418882"/>
              </p:ext>
            </p:extLst>
          </p:nvPr>
        </p:nvGraphicFramePr>
        <p:xfrm>
          <a:off x="-880832" y="4014656"/>
          <a:ext cx="5802519" cy="2935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86" y="3587727"/>
            <a:ext cx="4263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Целевые группы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6942" y="1157094"/>
            <a:ext cx="3742655" cy="2355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299735" algn="ctr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"Необходимо уделять большое внимание функциональной грамотности подрастающего поколения. Важно, чтобы дети были адаптированы к современной жизни и успешно в ней функционировали». </a:t>
            </a:r>
          </a:p>
          <a:p>
            <a:pPr indent="299735" algn="ctr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 РФ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В.В.Путин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6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" t="-1" r="24172" b="19248"/>
          <a:stretch/>
        </p:blipFill>
        <p:spPr>
          <a:xfrm>
            <a:off x="-9368" y="0"/>
            <a:ext cx="9153368" cy="6865495"/>
          </a:xfrm>
          <a:prstGeom prst="rect">
            <a:avLst/>
          </a:prstGeom>
        </p:spPr>
      </p:pic>
      <p:sp>
        <p:nvSpPr>
          <p:cNvPr id="4" name="AutoShape 2" descr="https://top-fon.com/uploads/posts/2023-01/1674928370_top-fon-com-p-fon-slaida-dlya-prezentatsii-po-fizike-59.jpg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0009" y="259630"/>
            <a:ext cx="92428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Сборник «</a:t>
            </a:r>
            <a:r>
              <a:rPr lang="ru-RU" sz="3400" b="1" dirty="0" err="1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ЗаниМатика</a:t>
            </a:r>
            <a:r>
              <a:rPr lang="ru-RU" sz="3400" b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квартал будущего»</a:t>
            </a:r>
            <a:endParaRPr lang="ru-RU" sz="3400" b="1" dirty="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18382" y="2191743"/>
            <a:ext cx="7973194" cy="2168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1718009" y="4995452"/>
            <a:ext cx="5767392" cy="1785813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системы дошкольного образования в области развития личностного потенциала детей дошкольного возраста в ходе развития математической грамотности, как вида функциональной грамотности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71635744"/>
              </p:ext>
            </p:extLst>
          </p:nvPr>
        </p:nvGraphicFramePr>
        <p:xfrm>
          <a:off x="-1907955" y="1106198"/>
          <a:ext cx="13425867" cy="516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28685" y="4833194"/>
            <a:ext cx="3346040" cy="8572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проекта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62345" y="1171757"/>
            <a:ext cx="2419308" cy="14515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сборник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" t="-1" r="24172" b="19248"/>
          <a:stretch/>
        </p:blipFill>
        <p:spPr>
          <a:xfrm>
            <a:off x="-9368" y="0"/>
            <a:ext cx="9153368" cy="6865495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08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Aft>
                <a:spcPct val="0"/>
              </a:spcAft>
            </a:pPr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Методический сборник  </a:t>
            </a:r>
            <a:br>
              <a:rPr lang="ru-RU" sz="4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«Формула успеха»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13724246"/>
              </p:ext>
            </p:extLst>
          </p:nvPr>
        </p:nvGraphicFramePr>
        <p:xfrm>
          <a:off x="628650" y="1543831"/>
          <a:ext cx="5511382" cy="502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36812" t="21748" r="35352" b="8382"/>
          <a:stretch/>
        </p:blipFill>
        <p:spPr>
          <a:xfrm>
            <a:off x="5682660" y="2078230"/>
            <a:ext cx="2846742" cy="401736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ContrastingLeftFacing">
              <a:rot lat="623785" lon="1800000" rev="21386789"/>
            </a:camera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196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" t="-1" r="24172" b="19248"/>
          <a:stretch/>
        </p:blipFill>
        <p:spPr>
          <a:xfrm>
            <a:off x="-9368" y="0"/>
            <a:ext cx="9153368" cy="6865495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08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Aft>
                <a:spcPct val="0"/>
              </a:spcAft>
            </a:pPr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Диагностические материалы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705" t="26746" r="17541" b="23685"/>
          <a:stretch/>
        </p:blipFill>
        <p:spPr>
          <a:xfrm>
            <a:off x="930374" y="884816"/>
            <a:ext cx="7273884" cy="31305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3" t="22145" r="22191" b="16682"/>
          <a:stretch/>
        </p:blipFill>
        <p:spPr bwMode="auto">
          <a:xfrm>
            <a:off x="378425" y="4144118"/>
            <a:ext cx="2880182" cy="2160000"/>
          </a:xfrm>
          <a:prstGeom prst="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5" t="23828" r="29038" b="13637"/>
          <a:stretch/>
        </p:blipFill>
        <p:spPr bwMode="auto">
          <a:xfrm>
            <a:off x="3533319" y="4144118"/>
            <a:ext cx="2160000" cy="2160000"/>
          </a:xfrm>
          <a:prstGeom prst="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6767" t="23252" r="19234" b="8931"/>
          <a:stretch/>
        </p:blipFill>
        <p:spPr bwMode="auto">
          <a:xfrm>
            <a:off x="5968032" y="4144118"/>
            <a:ext cx="2879092" cy="2160000"/>
          </a:xfrm>
          <a:prstGeom prst="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59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" t="-1" r="24172" b="19248"/>
          <a:stretch/>
        </p:blipFill>
        <p:spPr>
          <a:xfrm>
            <a:off x="-9368" y="0"/>
            <a:ext cx="9153368" cy="6865495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08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Aft>
                <a:spcPct val="0"/>
              </a:spcAft>
            </a:pPr>
            <a:r>
              <a:rPr lang="ru-RU" sz="4000" b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Сборник материалов по работе с педагогами</a:t>
            </a:r>
            <a:endParaRPr lang="ru-RU" sz="4000" b="1" dirty="0">
              <a:solidFill>
                <a:srgbClr val="CC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s://sun9-36.userapi.com/s/v1/if2/5YLph719qh9GIRIEGMbkzZkR6SObvHgzx0Li8Oq1L8e_jfxuULXcRZudBDrSizeekm2KCkqCAr1COtfMu51bNxd8.jpg?quality=95&amp;as=32x14,48x22,72x32,108x49,160x72,240x108,360x162,480x216,540x243,640x288,720x324,1080x486,1280x576,1440x648,2560x1152&amp;from=bu&amp;cs=1280x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r="7984"/>
          <a:stretch/>
        </p:blipFill>
        <p:spPr bwMode="auto">
          <a:xfrm flipH="1">
            <a:off x="499929" y="1416329"/>
            <a:ext cx="2880000" cy="2160000"/>
          </a:xfrm>
          <a:prstGeom prst="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9344" t="29077" r="38524" b="15231"/>
          <a:stretch/>
        </p:blipFill>
        <p:spPr>
          <a:xfrm>
            <a:off x="486385" y="3897443"/>
            <a:ext cx="1908000" cy="26280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028" name="Picture 4" descr="https://sun9-35.userapi.com/s/v1/if2/WWgBo2fib83A2QSA0_xeLoZ-7RUQcEboi0_Kuj0TRuXwyUICG-WBE-AJ-MeTuK644VPUBHTig4-7wPDmgpZemo7C.jpg?quality=95&amp;as=32x14,48x22,72x32,108x49,160x72,240x108,360x162,480x216,540x243,640x288,720x324,1080x486,1280x576,1440x648,2560x1152&amp;from=bu&amp;cs=1280x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26970"/>
          <a:stretch/>
        </p:blipFill>
        <p:spPr bwMode="auto">
          <a:xfrm>
            <a:off x="3127316" y="2646956"/>
            <a:ext cx="2880000" cy="2160000"/>
          </a:xfrm>
          <a:prstGeom prst="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8.userapi.com/s/v1/if2/L8bnzuSWjXOBSwxbhry0LjmYRVFtmhXpTSiYzCRDrOBzVa1tcQ5Duc2IP3uxUbH2iPXHBZpqWd273sSEf9CJety_.jpg?quality=95&amp;as=32x14,48x22,72x32,108x49,160x72,240x108,360x162,480x216,540x243,640x288,720x324,1080x486,1280x576,1440x648,2560x1152&amp;from=bu&amp;cs=1280x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r="24783"/>
          <a:stretch/>
        </p:blipFill>
        <p:spPr bwMode="auto">
          <a:xfrm>
            <a:off x="5646741" y="4404249"/>
            <a:ext cx="2880000" cy="2160007"/>
          </a:xfrm>
          <a:prstGeom prst="rect">
            <a:avLst/>
          </a:prstGeom>
          <a:ln w="381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un9-25.userapi.com/impg/ehGruUUSE5RhUK0-bUo8_RB-YT8vHHxYSZ_1Og/9hgrilwbhTY.jpg?size=1024x1024&amp;quality=95&amp;sign=131110e4dd3ee09e560cdcb6634e6054&amp;type=albu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46" y="987644"/>
            <a:ext cx="1800000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" t="-1" r="24172" b="19248"/>
          <a:stretch/>
        </p:blipFill>
        <p:spPr>
          <a:xfrm>
            <a:off x="0" y="-4186"/>
            <a:ext cx="9153368" cy="6865495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6507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Aft>
                <a:spcPct val="0"/>
              </a:spcAft>
            </a:pPr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000" b="1" dirty="0" err="1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</a:t>
            </a:r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родителей»</a:t>
            </a:r>
          </a:p>
        </p:txBody>
      </p:sp>
      <p:pic>
        <p:nvPicPr>
          <p:cNvPr id="1028" name="Picture 4" descr="https://sun9-48.userapi.com/s/v1/ig2/MbLUkc8M6hpNdQLtzadYtZ96t1UVz0hCqL0G82R78seil_RK3GkodW1m4MrJci40ri7YiEMlsthx0-YbfruCDBZd.jpg?quality=95&amp;as=32x69,48x104,72x156,108x234,160x346,240x520,360x780,480x1039,540x1169,640x1386,720x1559,750x1624&amp;from=bu&amp;cs=750x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7" r="6049" b="16949"/>
          <a:stretch/>
        </p:blipFill>
        <p:spPr bwMode="auto">
          <a:xfrm>
            <a:off x="4827648" y="1974798"/>
            <a:ext cx="216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65.userapi.com/s/v1/ig2/_jpTkBi2mxzifCOiAT6_aFQ8M-MOgzmIc6qhpJpUMf1Uw-_lokhCSI-Yu-zWXdaSnfZm5tA6essCBUekrHJjgwrC.jpg?quality=95&amp;as=32x69,48x104,72x156,108x234,160x346,240x520,360x780,480x1039,540x1169,640x1386,720x1559,750x1624&amp;from=bu&amp;cs=750x0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4" r="1499" b="10401"/>
          <a:stretch/>
        </p:blipFill>
        <p:spPr bwMode="auto">
          <a:xfrm>
            <a:off x="6475861" y="2867344"/>
            <a:ext cx="216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B8FFEF"/>
              </a:clrFrom>
              <a:clrTo>
                <a:srgbClr val="B8F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r="16430" b="4507"/>
          <a:stretch/>
        </p:blipFill>
        <p:spPr bwMode="auto">
          <a:xfrm>
            <a:off x="2488117" y="3807666"/>
            <a:ext cx="2942563" cy="29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3.userapi.com/impg/85BxpAEH2b-YwYETm-8QOH6Sd3ar-rGFZRI_vQ/I9pH4mn6Jp0.jpg?size=1280x960&amp;quality=95&amp;sign=61ef285bc69e3a84480cffe982e4b70b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 r="10227"/>
          <a:stretch/>
        </p:blipFill>
        <p:spPr bwMode="auto">
          <a:xfrm flipH="1">
            <a:off x="572236" y="1243008"/>
            <a:ext cx="3737905" cy="2412000"/>
          </a:xfrm>
          <a:prstGeom prst="rect">
            <a:avLst/>
          </a:prstGeom>
          <a:ln w="57150">
            <a:solidFill>
              <a:schemeClr val="accent2"/>
            </a:solidFill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" t="-1" r="24172" b="19248"/>
          <a:stretch/>
        </p:blipFill>
        <p:spPr>
          <a:xfrm>
            <a:off x="0" y="-61412"/>
            <a:ext cx="9153368" cy="6865495"/>
          </a:xfrm>
          <a:prstGeom prst="rect">
            <a:avLst/>
          </a:prstGeom>
        </p:spPr>
      </p:pic>
      <p:sp>
        <p:nvSpPr>
          <p:cNvPr id="4" name="AutoShape 2" descr="https://top-fon.com/uploads/posts/2023-01/1674928370_top-fon-com-p-fon-slaida-dlya-prezentatsii-po-fizike-59.jpg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18382" y="2191743"/>
            <a:ext cx="7973194" cy="2168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20615316"/>
              </p:ext>
            </p:extLst>
          </p:nvPr>
        </p:nvGraphicFramePr>
        <p:xfrm>
          <a:off x="1006715" y="1253692"/>
          <a:ext cx="7402877" cy="563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113338" y="1414972"/>
            <a:ext cx="874148" cy="849876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2168837" y="3551183"/>
            <a:ext cx="874148" cy="849876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6" name="Прямоугольник 15"/>
          <p:cNvSpPr/>
          <p:nvPr/>
        </p:nvSpPr>
        <p:spPr>
          <a:xfrm>
            <a:off x="6474991" y="4718611"/>
            <a:ext cx="910553" cy="836851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2168837" y="5760499"/>
            <a:ext cx="874148" cy="849876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0" y="53363"/>
            <a:ext cx="9153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значимость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</a:p>
        </p:txBody>
      </p:sp>
      <p:pic>
        <p:nvPicPr>
          <p:cNvPr id="1026" name="Picture 2" descr="https://avatars.mds.yandex.net/get-images-cbir/9594342/NHGVk5rVo5wAa31JHZykPg1084/ocr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14208" r="11919" b="14281"/>
          <a:stretch/>
        </p:blipFill>
        <p:spPr bwMode="auto">
          <a:xfrm>
            <a:off x="6536954" y="2454021"/>
            <a:ext cx="786629" cy="7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3011</TotalTime>
  <Words>162</Words>
  <Application>Microsoft Office PowerPoint</Application>
  <PresentationFormat>Экран (4:3)</PresentationFormat>
  <Paragraphs>56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Методический сборник   «Формула успеха»</vt:lpstr>
      <vt:lpstr>Диагностические материалы</vt:lpstr>
      <vt:lpstr>Сборник материалов по работе с педагогами</vt:lpstr>
      <vt:lpstr>«Обуч для родителей»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195</cp:revision>
  <dcterms:created xsi:type="dcterms:W3CDTF">2023-10-11T06:51:42Z</dcterms:created>
  <dcterms:modified xsi:type="dcterms:W3CDTF">2025-11-14T11:24:02Z</dcterms:modified>
</cp:coreProperties>
</file>